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518" r:id="rId3"/>
    <p:sldId id="519" r:id="rId4"/>
    <p:sldId id="556" r:id="rId5"/>
    <p:sldId id="560" r:id="rId6"/>
    <p:sldId id="557" r:id="rId7"/>
    <p:sldId id="558" r:id="rId8"/>
    <p:sldId id="559" r:id="rId9"/>
    <p:sldId id="521" r:id="rId10"/>
    <p:sldId id="520" r:id="rId11"/>
    <p:sldId id="523" r:id="rId12"/>
    <p:sldId id="522" r:id="rId13"/>
    <p:sldId id="524" r:id="rId14"/>
    <p:sldId id="525" r:id="rId15"/>
    <p:sldId id="526" r:id="rId16"/>
    <p:sldId id="527" r:id="rId17"/>
    <p:sldId id="529" r:id="rId18"/>
    <p:sldId id="533" r:id="rId19"/>
    <p:sldId id="534" r:id="rId20"/>
    <p:sldId id="535" r:id="rId21"/>
    <p:sldId id="537" r:id="rId22"/>
    <p:sldId id="538" r:id="rId23"/>
    <p:sldId id="531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CFBFD-DD47-491C-9115-0825007B3262}" v="57" dt="2026-02-25T18:37:50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Rivera" userId="ee0cfba43f865447" providerId="LiveId" clId="{E77F98AB-612B-40C3-AD07-70A6A3BE3CA1}"/>
    <pc:docChg chg="custSel addSld delSld modSld sldOrd">
      <pc:chgData name="Karla Rivera" userId="ee0cfba43f865447" providerId="LiveId" clId="{E77F98AB-612B-40C3-AD07-70A6A3BE3CA1}" dt="2026-02-25T18:50:13.969" v="3329" actId="20577"/>
      <pc:docMkLst>
        <pc:docMk/>
      </pc:docMkLst>
      <pc:sldChg chg="delSp add del mod">
        <pc:chgData name="Karla Rivera" userId="ee0cfba43f865447" providerId="LiveId" clId="{E77F98AB-612B-40C3-AD07-70A6A3BE3CA1}" dt="2026-02-25T03:29:59.691" v="1412" actId="2696"/>
        <pc:sldMkLst>
          <pc:docMk/>
          <pc:sldMk cId="0" sldId="279"/>
        </pc:sldMkLst>
        <pc:spChg chg="del">
          <ac:chgData name="Karla Rivera" userId="ee0cfba43f865447" providerId="LiveId" clId="{E77F98AB-612B-40C3-AD07-70A6A3BE3CA1}" dt="2026-02-25T03:28:31.086" v="1358" actId="478"/>
          <ac:spMkLst>
            <pc:docMk/>
            <pc:sldMk cId="0" sldId="279"/>
            <ac:spMk id="4" creationId="{00000000-0000-0000-0000-000000000000}"/>
          </ac:spMkLst>
        </pc:spChg>
      </pc:sldChg>
      <pc:sldChg chg="modSp mod">
        <pc:chgData name="Karla Rivera" userId="ee0cfba43f865447" providerId="LiveId" clId="{E77F98AB-612B-40C3-AD07-70A6A3BE3CA1}" dt="2026-02-25T05:22:25.263" v="2555" actId="20577"/>
        <pc:sldMkLst>
          <pc:docMk/>
          <pc:sldMk cId="2990753856" sldId="518"/>
        </pc:sldMkLst>
        <pc:spChg chg="mod">
          <ac:chgData name="Karla Rivera" userId="ee0cfba43f865447" providerId="LiveId" clId="{E77F98AB-612B-40C3-AD07-70A6A3BE3CA1}" dt="2026-02-25T05:22:25.263" v="2555" actId="20577"/>
          <ac:spMkLst>
            <pc:docMk/>
            <pc:sldMk cId="2990753856" sldId="518"/>
            <ac:spMk id="3" creationId="{C8919B3D-650E-DB40-4B9B-0929D3135E74}"/>
          </ac:spMkLst>
        </pc:spChg>
      </pc:sldChg>
      <pc:sldChg chg="modSp mod modClrScheme chgLayout">
        <pc:chgData name="Karla Rivera" userId="ee0cfba43f865447" providerId="LiveId" clId="{E77F98AB-612B-40C3-AD07-70A6A3BE3CA1}" dt="2026-02-25T03:32:46.845" v="1462" actId="700"/>
        <pc:sldMkLst>
          <pc:docMk/>
          <pc:sldMk cId="2564167970" sldId="519"/>
        </pc:sldMkLst>
        <pc:spChg chg="mod">
          <ac:chgData name="Karla Rivera" userId="ee0cfba43f865447" providerId="LiveId" clId="{E77F98AB-612B-40C3-AD07-70A6A3BE3CA1}" dt="2026-02-25T00:50:55.675" v="21" actId="1076"/>
          <ac:spMkLst>
            <pc:docMk/>
            <pc:sldMk cId="2564167970" sldId="519"/>
            <ac:spMk id="177" creationId="{69A722BE-9115-044D-9914-332CB6ABED9E}"/>
          </ac:spMkLst>
        </pc:spChg>
        <pc:spChg chg="mod">
          <ac:chgData name="Karla Rivera" userId="ee0cfba43f865447" providerId="LiveId" clId="{E77F98AB-612B-40C3-AD07-70A6A3BE3CA1}" dt="2026-02-25T00:50:52.394" v="20" actId="1076"/>
          <ac:spMkLst>
            <pc:docMk/>
            <pc:sldMk cId="2564167970" sldId="519"/>
            <ac:spMk id="178" creationId="{75886E81-ADCF-03BF-36AF-C5E14ABD14E2}"/>
          </ac:spMkLst>
        </pc:spChg>
        <pc:cxnChg chg="mod">
          <ac:chgData name="Karla Rivera" userId="ee0cfba43f865447" providerId="LiveId" clId="{E77F98AB-612B-40C3-AD07-70A6A3BE3CA1}" dt="2026-02-25T00:51:03.312" v="22" actId="1076"/>
          <ac:cxnSpMkLst>
            <pc:docMk/>
            <pc:sldMk cId="2564167970" sldId="519"/>
            <ac:cxnSpMk id="3" creationId="{225A72FE-50DE-A903-48AA-D54740DAA040}"/>
          </ac:cxnSpMkLst>
        </pc:cxnChg>
      </pc:sldChg>
      <pc:sldChg chg="addSp delSp modSp mod ord modClrScheme chgLayout">
        <pc:chgData name="Karla Rivera" userId="ee0cfba43f865447" providerId="LiveId" clId="{E77F98AB-612B-40C3-AD07-70A6A3BE3CA1}" dt="2026-02-25T16:39:30.635" v="2986" actId="20577"/>
        <pc:sldMkLst>
          <pc:docMk/>
          <pc:sldMk cId="870642266" sldId="520"/>
        </pc:sldMkLst>
        <pc:spChg chg="del">
          <ac:chgData name="Karla Rivera" userId="ee0cfba43f865447" providerId="LiveId" clId="{E77F98AB-612B-40C3-AD07-70A6A3BE3CA1}" dt="2026-02-25T00:54:43.393" v="48" actId="478"/>
          <ac:spMkLst>
            <pc:docMk/>
            <pc:sldMk cId="870642266" sldId="520"/>
            <ac:spMk id="2" creationId="{8DCFF852-A4E8-F7DC-538B-2E85A04BCBA3}"/>
          </ac:spMkLst>
        </pc:spChg>
        <pc:spChg chg="del">
          <ac:chgData name="Karla Rivera" userId="ee0cfba43f865447" providerId="LiveId" clId="{E77F98AB-612B-40C3-AD07-70A6A3BE3CA1}" dt="2026-02-25T00:54:46.083" v="49" actId="478"/>
          <ac:spMkLst>
            <pc:docMk/>
            <pc:sldMk cId="870642266" sldId="520"/>
            <ac:spMk id="3" creationId="{37B29D3E-0FAA-AEC6-C544-F7A8E28B3338}"/>
          </ac:spMkLst>
        </pc:spChg>
        <pc:spChg chg="del">
          <ac:chgData name="Karla Rivera" userId="ee0cfba43f865447" providerId="LiveId" clId="{E77F98AB-612B-40C3-AD07-70A6A3BE3CA1}" dt="2026-02-25T00:51:29.277" v="25" actId="478"/>
          <ac:spMkLst>
            <pc:docMk/>
            <pc:sldMk cId="870642266" sldId="520"/>
            <ac:spMk id="4" creationId="{04D22ABF-2159-31A4-238E-C1D34EFD7ED9}"/>
          </ac:spMkLst>
        </pc:spChg>
        <pc:spChg chg="del">
          <ac:chgData name="Karla Rivera" userId="ee0cfba43f865447" providerId="LiveId" clId="{E77F98AB-612B-40C3-AD07-70A6A3BE3CA1}" dt="2026-02-25T00:51:11.461" v="24" actId="478"/>
          <ac:spMkLst>
            <pc:docMk/>
            <pc:sldMk cId="870642266" sldId="520"/>
            <ac:spMk id="6" creationId="{DFA80C50-62D9-98E3-6FA3-54AC3195B5F9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7" creationId="{8FA16224-35B7-190E-B691-5AD38EAA1F9C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8" creationId="{838D444C-E0EC-BD06-5657-6C76FCEC1E88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10" creationId="{2C99E289-6FD8-0AA4-29FA-882405DD00C5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11" creationId="{5F20068E-801C-632F-4B8A-8E5EED564766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12" creationId="{C01E4E1E-DCE7-CA7F-E8FD-729545F0813E}"/>
          </ac:spMkLst>
        </pc:spChg>
        <pc:spChg chg="add del mod">
          <ac:chgData name="Karla Rivera" userId="ee0cfba43f865447" providerId="LiveId" clId="{E77F98AB-612B-40C3-AD07-70A6A3BE3CA1}" dt="2026-02-25T00:54:56.648" v="52" actId="478"/>
          <ac:spMkLst>
            <pc:docMk/>
            <pc:sldMk cId="870642266" sldId="520"/>
            <ac:spMk id="13" creationId="{8CB5691C-E6B3-D833-E9F7-14D763E8173C}"/>
          </ac:spMkLst>
        </pc:spChg>
        <pc:spChg chg="add del mod">
          <ac:chgData name="Karla Rivera" userId="ee0cfba43f865447" providerId="LiveId" clId="{E77F98AB-612B-40C3-AD07-70A6A3BE3CA1}" dt="2026-02-25T02:59:29.177" v="57" actId="478"/>
          <ac:spMkLst>
            <pc:docMk/>
            <pc:sldMk cId="870642266" sldId="520"/>
            <ac:spMk id="14" creationId="{6661A83A-D3D0-682A-57BD-32014EFC3FBA}"/>
          </ac:spMkLst>
        </pc:spChg>
        <pc:spChg chg="add mod">
          <ac:chgData name="Karla Rivera" userId="ee0cfba43f865447" providerId="LiveId" clId="{E77F98AB-612B-40C3-AD07-70A6A3BE3CA1}" dt="2026-02-25T16:39:30.635" v="2986" actId="20577"/>
          <ac:spMkLst>
            <pc:docMk/>
            <pc:sldMk cId="870642266" sldId="520"/>
            <ac:spMk id="15" creationId="{10524DE8-E09E-D3A6-AE1D-DFF02C926925}"/>
          </ac:spMkLst>
        </pc:spChg>
        <pc:spChg chg="del">
          <ac:chgData name="Karla Rivera" userId="ee0cfba43f865447" providerId="LiveId" clId="{E77F98AB-612B-40C3-AD07-70A6A3BE3CA1}" dt="2026-02-25T00:54:49.551" v="50" actId="478"/>
          <ac:spMkLst>
            <pc:docMk/>
            <pc:sldMk cId="870642266" sldId="520"/>
            <ac:spMk id="123" creationId="{D47C05D3-8CFF-F5F9-4B7A-82B61BC30B50}"/>
          </ac:spMkLst>
        </pc:spChg>
        <pc:picChg chg="add del mod">
          <ac:chgData name="Karla Rivera" userId="ee0cfba43f865447" providerId="LiveId" clId="{E77F98AB-612B-40C3-AD07-70A6A3BE3CA1}" dt="2026-02-25T00:53:16.500" v="47" actId="478"/>
          <ac:picMkLst>
            <pc:docMk/>
            <pc:sldMk cId="870642266" sldId="520"/>
            <ac:picMk id="5" creationId="{BCF33F1B-7072-B670-BDE7-77DBE036ADED}"/>
          </ac:picMkLst>
        </pc:picChg>
        <pc:picChg chg="del">
          <ac:chgData name="Karla Rivera" userId="ee0cfba43f865447" providerId="LiveId" clId="{E77F98AB-612B-40C3-AD07-70A6A3BE3CA1}" dt="2026-02-25T00:51:08.955" v="23" actId="478"/>
          <ac:picMkLst>
            <pc:docMk/>
            <pc:sldMk cId="870642266" sldId="520"/>
            <ac:picMk id="9" creationId="{5A4C09E6-15AC-FE3F-C07D-EF5BDCEC2716}"/>
          </ac:picMkLst>
        </pc:picChg>
        <pc:picChg chg="add mod">
          <ac:chgData name="Karla Rivera" userId="ee0cfba43f865447" providerId="LiveId" clId="{E77F98AB-612B-40C3-AD07-70A6A3BE3CA1}" dt="2026-02-25T03:31:12.077" v="1443" actId="1076"/>
          <ac:picMkLst>
            <pc:docMk/>
            <pc:sldMk cId="870642266" sldId="520"/>
            <ac:picMk id="16" creationId="{76202FA3-3A8F-AA80-EB34-4BBDCCD9B6CC}"/>
          </ac:picMkLst>
        </pc:picChg>
      </pc:sldChg>
      <pc:sldChg chg="addSp delSp modSp add mod modClrScheme chgLayout">
        <pc:chgData name="Karla Rivera" userId="ee0cfba43f865447" providerId="LiveId" clId="{E77F98AB-612B-40C3-AD07-70A6A3BE3CA1}" dt="2026-02-25T03:34:30.044" v="1465" actId="1076"/>
        <pc:sldMkLst>
          <pc:docMk/>
          <pc:sldMk cId="133133554" sldId="521"/>
        </pc:sldMkLst>
        <pc:spChg chg="del">
          <ac:chgData name="Karla Rivera" userId="ee0cfba43f865447" providerId="LiveId" clId="{E77F98AB-612B-40C3-AD07-70A6A3BE3CA1}" dt="2026-02-25T00:51:40.847" v="30" actId="478"/>
          <ac:spMkLst>
            <pc:docMk/>
            <pc:sldMk cId="133133554" sldId="521"/>
            <ac:spMk id="3" creationId="{F7A5988B-0064-F0EA-89C5-6463661BEFF4}"/>
          </ac:spMkLst>
        </pc:spChg>
        <pc:spChg chg="add mod">
          <ac:chgData name="Karla Rivera" userId="ee0cfba43f865447" providerId="LiveId" clId="{E77F98AB-612B-40C3-AD07-70A6A3BE3CA1}" dt="2026-02-25T03:34:30.044" v="1465" actId="1076"/>
          <ac:spMkLst>
            <pc:docMk/>
            <pc:sldMk cId="133133554" sldId="521"/>
            <ac:spMk id="4" creationId="{9F02CC0F-4C2D-66AC-0121-B665CFBAE507}"/>
          </ac:spMkLst>
        </pc:spChg>
        <pc:spChg chg="add mod">
          <ac:chgData name="Karla Rivera" userId="ee0cfba43f865447" providerId="LiveId" clId="{E77F98AB-612B-40C3-AD07-70A6A3BE3CA1}" dt="2026-02-25T03:34:27.654" v="1464" actId="1076"/>
          <ac:spMkLst>
            <pc:docMk/>
            <pc:sldMk cId="133133554" sldId="521"/>
            <ac:spMk id="6" creationId="{90FCD9AC-5E6C-73EE-9ADD-E7FB20C87D53}"/>
          </ac:spMkLst>
        </pc:spChg>
        <pc:spChg chg="del">
          <ac:chgData name="Karla Rivera" userId="ee0cfba43f865447" providerId="LiveId" clId="{E77F98AB-612B-40C3-AD07-70A6A3BE3CA1}" dt="2026-02-25T00:51:47.399" v="32" actId="478"/>
          <ac:spMkLst>
            <pc:docMk/>
            <pc:sldMk cId="133133554" sldId="521"/>
            <ac:spMk id="123" creationId="{59820752-5FE4-06D3-E92E-3F12A70E2E4A}"/>
          </ac:spMkLst>
        </pc:spChg>
        <pc:picChg chg="mod">
          <ac:chgData name="Karla Rivera" userId="ee0cfba43f865447" providerId="LiveId" clId="{E77F98AB-612B-40C3-AD07-70A6A3BE3CA1}" dt="2026-02-25T03:34:24.894" v="1463" actId="1076"/>
          <ac:picMkLst>
            <pc:docMk/>
            <pc:sldMk cId="133133554" sldId="521"/>
            <ac:picMk id="5" creationId="{C20DB9C7-D79B-C23C-E907-2EAC85890238}"/>
          </ac:picMkLst>
        </pc:picChg>
        <pc:picChg chg="add mod">
          <ac:chgData name="Karla Rivera" userId="ee0cfba43f865447" providerId="LiveId" clId="{E77F98AB-612B-40C3-AD07-70A6A3BE3CA1}" dt="2026-02-25T03:31:05.295" v="1441" actId="1076"/>
          <ac:picMkLst>
            <pc:docMk/>
            <pc:sldMk cId="133133554" sldId="521"/>
            <ac:picMk id="7" creationId="{242E955F-E622-9180-E579-CCE3FC0582C2}"/>
          </ac:picMkLst>
        </pc:picChg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3303586971" sldId="521"/>
        </pc:sldMkLst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1747348447" sldId="522"/>
        </pc:sldMkLst>
      </pc:sldChg>
      <pc:sldChg chg="addSp delSp modSp add mod modClrScheme chgLayout">
        <pc:chgData name="Karla Rivera" userId="ee0cfba43f865447" providerId="LiveId" clId="{E77F98AB-612B-40C3-AD07-70A6A3BE3CA1}" dt="2026-02-25T03:35:30.585" v="1470" actId="1076"/>
        <pc:sldMkLst>
          <pc:docMk/>
          <pc:sldMk cId="3038664910" sldId="522"/>
        </pc:sldMkLst>
        <pc:spChg chg="del">
          <ac:chgData name="Karla Rivera" userId="ee0cfba43f865447" providerId="LiveId" clId="{E77F98AB-612B-40C3-AD07-70A6A3BE3CA1}" dt="2026-02-25T03:13:10.072" v="1098" actId="478"/>
          <ac:spMkLst>
            <pc:docMk/>
            <pc:sldMk cId="3038664910" sldId="522"/>
            <ac:spMk id="132" creationId="{FD62339E-2485-ACE6-1E39-C9CE62393375}"/>
          </ac:spMkLst>
        </pc:spChg>
        <pc:picChg chg="add mod">
          <ac:chgData name="Karla Rivera" userId="ee0cfba43f865447" providerId="LiveId" clId="{E77F98AB-612B-40C3-AD07-70A6A3BE3CA1}" dt="2026-02-25T03:35:30.585" v="1470" actId="1076"/>
          <ac:picMkLst>
            <pc:docMk/>
            <pc:sldMk cId="3038664910" sldId="522"/>
            <ac:picMk id="2" creationId="{635EECCA-48A3-771B-9D27-682B823AFE1C}"/>
          </ac:picMkLst>
        </pc:picChg>
        <pc:picChg chg="add del mod">
          <ac:chgData name="Karla Rivera" userId="ee0cfba43f865447" providerId="LiveId" clId="{E77F98AB-612B-40C3-AD07-70A6A3BE3CA1}" dt="2026-02-25T03:15:10.225" v="1113" actId="478"/>
          <ac:picMkLst>
            <pc:docMk/>
            <pc:sldMk cId="3038664910" sldId="522"/>
            <ac:picMk id="3" creationId="{14406D46-C10A-EDAE-EF78-57FFF6C7DEFF}"/>
          </ac:picMkLst>
        </pc:picChg>
        <pc:picChg chg="add mod modCrop">
          <ac:chgData name="Karla Rivera" userId="ee0cfba43f865447" providerId="LiveId" clId="{E77F98AB-612B-40C3-AD07-70A6A3BE3CA1}" dt="2026-02-25T03:16:30.317" v="1129" actId="1076"/>
          <ac:picMkLst>
            <pc:docMk/>
            <pc:sldMk cId="3038664910" sldId="522"/>
            <ac:picMk id="5" creationId="{ED95F1E4-339F-7774-06C0-643C0CD0B160}"/>
          </ac:picMkLst>
        </pc:picChg>
        <pc:picChg chg="add mod">
          <ac:chgData name="Karla Rivera" userId="ee0cfba43f865447" providerId="LiveId" clId="{E77F98AB-612B-40C3-AD07-70A6A3BE3CA1}" dt="2026-02-25T03:31:26.232" v="1447" actId="1076"/>
          <ac:picMkLst>
            <pc:docMk/>
            <pc:sldMk cId="3038664910" sldId="522"/>
            <ac:picMk id="6" creationId="{E9182753-33A5-984A-7C80-B4907A1B0C06}"/>
          </ac:picMkLst>
        </pc:picChg>
      </pc:sldChg>
      <pc:sldChg chg="addSp modSp add mod modClrScheme chgLayout">
        <pc:chgData name="Karla Rivera" userId="ee0cfba43f865447" providerId="LiveId" clId="{E77F98AB-612B-40C3-AD07-70A6A3BE3CA1}" dt="2026-02-25T03:31:18.349" v="1445" actId="1076"/>
        <pc:sldMkLst>
          <pc:docMk/>
          <pc:sldMk cId="2520670769" sldId="523"/>
        </pc:sldMkLst>
        <pc:spChg chg="add mod">
          <ac:chgData name="Karla Rivera" userId="ee0cfba43f865447" providerId="LiveId" clId="{E77F98AB-612B-40C3-AD07-70A6A3BE3CA1}" dt="2026-02-25T03:09:01.817" v="1052" actId="14100"/>
          <ac:spMkLst>
            <pc:docMk/>
            <pc:sldMk cId="2520670769" sldId="523"/>
            <ac:spMk id="2" creationId="{0CCA7D83-D9A7-7A38-2D7C-6B80D393BBEC}"/>
          </ac:spMkLst>
        </pc:spChg>
        <pc:spChg chg="add mod">
          <ac:chgData name="Karla Rivera" userId="ee0cfba43f865447" providerId="LiveId" clId="{E77F98AB-612B-40C3-AD07-70A6A3BE3CA1}" dt="2026-02-25T03:09:44.856" v="1083" actId="255"/>
          <ac:spMkLst>
            <pc:docMk/>
            <pc:sldMk cId="2520670769" sldId="523"/>
            <ac:spMk id="3" creationId="{3C8757F6-6A79-5FE2-935D-3895696B8B31}"/>
          </ac:spMkLst>
        </pc:spChg>
        <pc:picChg chg="add mod">
          <ac:chgData name="Karla Rivera" userId="ee0cfba43f865447" providerId="LiveId" clId="{E77F98AB-612B-40C3-AD07-70A6A3BE3CA1}" dt="2026-02-25T03:10:29.090" v="1088" actId="1076"/>
          <ac:picMkLst>
            <pc:docMk/>
            <pc:sldMk cId="2520670769" sldId="523"/>
            <ac:picMk id="5" creationId="{D4A47538-2AD0-FAB7-8D2C-443888C4E732}"/>
          </ac:picMkLst>
        </pc:picChg>
        <pc:picChg chg="add mod">
          <ac:chgData name="Karla Rivera" userId="ee0cfba43f865447" providerId="LiveId" clId="{E77F98AB-612B-40C3-AD07-70A6A3BE3CA1}" dt="2026-02-25T03:31:18.349" v="1445" actId="1076"/>
          <ac:picMkLst>
            <pc:docMk/>
            <pc:sldMk cId="2520670769" sldId="523"/>
            <ac:picMk id="6" creationId="{D75EA12A-063F-18BE-1926-F87B3F028957}"/>
          </ac:picMkLst>
        </pc:picChg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3528481679" sldId="523"/>
        </pc:sldMkLst>
      </pc:sldChg>
      <pc:sldChg chg="addSp delSp modSp add mod modClrScheme chgLayout">
        <pc:chgData name="Karla Rivera" userId="ee0cfba43f865447" providerId="LiveId" clId="{E77F98AB-612B-40C3-AD07-70A6A3BE3CA1}" dt="2026-02-25T03:31:35.224" v="1449" actId="1076"/>
        <pc:sldMkLst>
          <pc:docMk/>
          <pc:sldMk cId="1804070588" sldId="524"/>
        </pc:sldMkLst>
        <pc:spChg chg="add mod">
          <ac:chgData name="Karla Rivera" userId="ee0cfba43f865447" providerId="LiveId" clId="{E77F98AB-612B-40C3-AD07-70A6A3BE3CA1}" dt="2026-02-25T03:22:49.014" v="1258" actId="1076"/>
          <ac:spMkLst>
            <pc:docMk/>
            <pc:sldMk cId="1804070588" sldId="524"/>
            <ac:spMk id="4" creationId="{4FFC0E04-5B09-3471-1673-EF3941809E90}"/>
          </ac:spMkLst>
        </pc:spChg>
        <pc:picChg chg="del">
          <ac:chgData name="Karla Rivera" userId="ee0cfba43f865447" providerId="LiveId" clId="{E77F98AB-612B-40C3-AD07-70A6A3BE3CA1}" dt="2026-02-25T03:14:32.358" v="1103" actId="478"/>
          <ac:picMkLst>
            <pc:docMk/>
            <pc:sldMk cId="1804070588" sldId="524"/>
            <ac:picMk id="2" creationId="{6A047169-F2EA-F559-E5B8-6760BEB824A9}"/>
          </ac:picMkLst>
        </pc:picChg>
        <pc:picChg chg="del">
          <ac:chgData name="Karla Rivera" userId="ee0cfba43f865447" providerId="LiveId" clId="{E77F98AB-612B-40C3-AD07-70A6A3BE3CA1}" dt="2026-02-25T03:14:33.597" v="1104" actId="478"/>
          <ac:picMkLst>
            <pc:docMk/>
            <pc:sldMk cId="1804070588" sldId="524"/>
            <ac:picMk id="3" creationId="{763F0741-B59C-A05E-B95D-DDEA28544738}"/>
          </ac:picMkLst>
        </pc:picChg>
        <pc:picChg chg="add mod">
          <ac:chgData name="Karla Rivera" userId="ee0cfba43f865447" providerId="LiveId" clId="{E77F98AB-612B-40C3-AD07-70A6A3BE3CA1}" dt="2026-02-25T03:31:35.224" v="1449" actId="1076"/>
          <ac:picMkLst>
            <pc:docMk/>
            <pc:sldMk cId="1804070588" sldId="524"/>
            <ac:picMk id="5" creationId="{19A1E943-8760-DD99-09E6-B1F110750D9D}"/>
          </ac:picMkLst>
        </pc:picChg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2497226754" sldId="524"/>
        </pc:sldMkLst>
      </pc:sldChg>
      <pc:sldChg chg="addSp delSp modSp add mod modClrScheme chgLayout">
        <pc:chgData name="Karla Rivera" userId="ee0cfba43f865447" providerId="LiveId" clId="{E77F98AB-612B-40C3-AD07-70A6A3BE3CA1}" dt="2026-02-25T03:31:44.872" v="1451" actId="1076"/>
        <pc:sldMkLst>
          <pc:docMk/>
          <pc:sldMk cId="185939578" sldId="525"/>
        </pc:sldMkLst>
        <pc:spChg chg="add mod">
          <ac:chgData name="Karla Rivera" userId="ee0cfba43f865447" providerId="LiveId" clId="{E77F98AB-612B-40C3-AD07-70A6A3BE3CA1}" dt="2026-02-25T03:17:06.759" v="1134" actId="1076"/>
          <ac:spMkLst>
            <pc:docMk/>
            <pc:sldMk cId="185939578" sldId="525"/>
            <ac:spMk id="2" creationId="{360760EB-32B2-2734-82E4-0547549D781A}"/>
          </ac:spMkLst>
        </pc:spChg>
        <pc:spChg chg="del">
          <ac:chgData name="Karla Rivera" userId="ee0cfba43f865447" providerId="LiveId" clId="{E77F98AB-612B-40C3-AD07-70A6A3BE3CA1}" dt="2026-02-25T03:16:43.071" v="1131" actId="478"/>
          <ac:spMkLst>
            <pc:docMk/>
            <pc:sldMk cId="185939578" sldId="525"/>
            <ac:spMk id="4" creationId="{81C8D8DD-0731-D7E0-B732-6B44E2A4C99F}"/>
          </ac:spMkLst>
        </pc:spChg>
        <pc:picChg chg="add mod">
          <ac:chgData name="Karla Rivera" userId="ee0cfba43f865447" providerId="LiveId" clId="{E77F98AB-612B-40C3-AD07-70A6A3BE3CA1}" dt="2026-02-25T03:31:44.872" v="1451" actId="1076"/>
          <ac:picMkLst>
            <pc:docMk/>
            <pc:sldMk cId="185939578" sldId="525"/>
            <ac:picMk id="3" creationId="{8B2CB691-6785-D3E7-5452-53DA6859C4AD}"/>
          </ac:picMkLst>
        </pc:picChg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2936280129" sldId="525"/>
        </pc:sldMkLst>
      </pc:sldChg>
      <pc:sldChg chg="del">
        <pc:chgData name="Karla Rivera" userId="ee0cfba43f865447" providerId="LiveId" clId="{E77F98AB-612B-40C3-AD07-70A6A3BE3CA1}" dt="2026-02-25T00:50:21.505" v="0" actId="2696"/>
        <pc:sldMkLst>
          <pc:docMk/>
          <pc:sldMk cId="787924734" sldId="526"/>
        </pc:sldMkLst>
      </pc:sldChg>
      <pc:sldChg chg="addSp delSp modSp add mod modClrScheme chgLayout">
        <pc:chgData name="Karla Rivera" userId="ee0cfba43f865447" providerId="LiveId" clId="{E77F98AB-612B-40C3-AD07-70A6A3BE3CA1}" dt="2026-02-25T03:31:53.355" v="1453" actId="1076"/>
        <pc:sldMkLst>
          <pc:docMk/>
          <pc:sldMk cId="3118461351" sldId="526"/>
        </pc:sldMkLst>
        <pc:spChg chg="del">
          <ac:chgData name="Karla Rivera" userId="ee0cfba43f865447" providerId="LiveId" clId="{E77F98AB-612B-40C3-AD07-70A6A3BE3CA1}" dt="2026-02-25T03:17:14.048" v="1136" actId="478"/>
          <ac:spMkLst>
            <pc:docMk/>
            <pc:sldMk cId="3118461351" sldId="526"/>
            <ac:spMk id="2" creationId="{8916BAB5-6704-0EF3-70B8-4643DFC525FA}"/>
          </ac:spMkLst>
        </pc:spChg>
        <pc:spChg chg="add mod">
          <ac:chgData name="Karla Rivera" userId="ee0cfba43f865447" providerId="LiveId" clId="{E77F98AB-612B-40C3-AD07-70A6A3BE3CA1}" dt="2026-02-25T03:22:55.501" v="1259" actId="14100"/>
          <ac:spMkLst>
            <pc:docMk/>
            <pc:sldMk cId="3118461351" sldId="526"/>
            <ac:spMk id="3" creationId="{656BE855-6AE7-F352-6743-EEA4D4EFC4E1}"/>
          </ac:spMkLst>
        </pc:spChg>
        <pc:spChg chg="add mod">
          <ac:chgData name="Karla Rivera" userId="ee0cfba43f865447" providerId="LiveId" clId="{E77F98AB-612B-40C3-AD07-70A6A3BE3CA1}" dt="2026-02-25T03:19:21.678" v="1212" actId="255"/>
          <ac:spMkLst>
            <pc:docMk/>
            <pc:sldMk cId="3118461351" sldId="526"/>
            <ac:spMk id="4" creationId="{2D459A34-8EE9-C262-0D1B-508858A09852}"/>
          </ac:spMkLst>
        </pc:spChg>
        <pc:picChg chg="add mod">
          <ac:chgData name="Karla Rivera" userId="ee0cfba43f865447" providerId="LiveId" clId="{E77F98AB-612B-40C3-AD07-70A6A3BE3CA1}" dt="2026-02-25T03:31:53.355" v="1453" actId="1076"/>
          <ac:picMkLst>
            <pc:docMk/>
            <pc:sldMk cId="3118461351" sldId="526"/>
            <ac:picMk id="5" creationId="{7917F920-2611-39A6-B56F-61F5E45A634D}"/>
          </ac:picMkLst>
        </pc:picChg>
      </pc:sldChg>
      <pc:sldChg chg="addSp delSp modSp add mod modClrScheme chgLayout">
        <pc:chgData name="Karla Rivera" userId="ee0cfba43f865447" providerId="LiveId" clId="{E77F98AB-612B-40C3-AD07-70A6A3BE3CA1}" dt="2026-02-25T05:30:39.689" v="2740" actId="1076"/>
        <pc:sldMkLst>
          <pc:docMk/>
          <pc:sldMk cId="593727938" sldId="527"/>
        </pc:sldMkLst>
        <pc:spChg chg="del">
          <ac:chgData name="Karla Rivera" userId="ee0cfba43f865447" providerId="LiveId" clId="{E77F98AB-612B-40C3-AD07-70A6A3BE3CA1}" dt="2026-02-25T03:18:09.505" v="1142" actId="478"/>
          <ac:spMkLst>
            <pc:docMk/>
            <pc:sldMk cId="593727938" sldId="527"/>
            <ac:spMk id="3" creationId="{4D673AE0-4ED7-20C6-2BFD-349F189A7D3A}"/>
          </ac:spMkLst>
        </pc:spChg>
        <pc:spChg chg="add mod">
          <ac:chgData name="Karla Rivera" userId="ee0cfba43f865447" providerId="LiveId" clId="{E77F98AB-612B-40C3-AD07-70A6A3BE3CA1}" dt="2026-02-25T05:30:39.689" v="2740" actId="1076"/>
          <ac:spMkLst>
            <pc:docMk/>
            <pc:sldMk cId="593727938" sldId="527"/>
            <ac:spMk id="4" creationId="{941EB4E6-058C-CD29-3309-08B05D617144}"/>
          </ac:spMkLst>
        </pc:spChg>
        <pc:picChg chg="add del mod">
          <ac:chgData name="Karla Rivera" userId="ee0cfba43f865447" providerId="LiveId" clId="{E77F98AB-612B-40C3-AD07-70A6A3BE3CA1}" dt="2026-02-25T05:30:11.546" v="2734" actId="478"/>
          <ac:picMkLst>
            <pc:docMk/>
            <pc:sldMk cId="593727938" sldId="527"/>
            <ac:picMk id="2" creationId="{DFE38345-580A-4C95-DD96-0C53996367A4}"/>
          </ac:picMkLst>
        </pc:picChg>
        <pc:picChg chg="add mod">
          <ac:chgData name="Karla Rivera" userId="ee0cfba43f865447" providerId="LiveId" clId="{E77F98AB-612B-40C3-AD07-70A6A3BE3CA1}" dt="2026-02-25T03:32:01.672" v="1455" actId="1076"/>
          <ac:picMkLst>
            <pc:docMk/>
            <pc:sldMk cId="593727938" sldId="527"/>
            <ac:picMk id="5" creationId="{AB7F20B1-5AC0-DEB1-F4E6-F851E720B16D}"/>
          </ac:picMkLst>
        </pc:picChg>
        <pc:picChg chg="add mod">
          <ac:chgData name="Karla Rivera" userId="ee0cfba43f865447" providerId="LiveId" clId="{E77F98AB-612B-40C3-AD07-70A6A3BE3CA1}" dt="2026-02-25T05:30:17.460" v="2739" actId="1076"/>
          <ac:picMkLst>
            <pc:docMk/>
            <pc:sldMk cId="593727938" sldId="527"/>
            <ac:picMk id="6" creationId="{E54D2CA5-0D32-C77B-80C2-46D856D6443F}"/>
          </ac:picMkLst>
        </pc:picChg>
      </pc:sldChg>
      <pc:sldChg chg="addSp delSp modSp add del mod modClrScheme chgLayout">
        <pc:chgData name="Karla Rivera" userId="ee0cfba43f865447" providerId="LiveId" clId="{E77F98AB-612B-40C3-AD07-70A6A3BE3CA1}" dt="2026-02-25T05:14:13.192" v="2448" actId="47"/>
        <pc:sldMkLst>
          <pc:docMk/>
          <pc:sldMk cId="2339733925" sldId="528"/>
        </pc:sldMkLst>
        <pc:picChg chg="del">
          <ac:chgData name="Karla Rivera" userId="ee0cfba43f865447" providerId="LiveId" clId="{E77F98AB-612B-40C3-AD07-70A6A3BE3CA1}" dt="2026-02-25T03:20:22.280" v="1246" actId="478"/>
          <ac:picMkLst>
            <pc:docMk/>
            <pc:sldMk cId="2339733925" sldId="528"/>
            <ac:picMk id="2" creationId="{75877152-C167-4E88-9290-A62D0B311619}"/>
          </ac:picMkLst>
        </pc:picChg>
        <pc:picChg chg="add mod">
          <ac:chgData name="Karla Rivera" userId="ee0cfba43f865447" providerId="LiveId" clId="{E77F98AB-612B-40C3-AD07-70A6A3BE3CA1}" dt="2026-02-25T03:20:32.140" v="1250" actId="14100"/>
          <ac:picMkLst>
            <pc:docMk/>
            <pc:sldMk cId="2339733925" sldId="528"/>
            <ac:picMk id="3" creationId="{75B4E341-D4A2-A4C9-27FF-BEC0BC3962A2}"/>
          </ac:picMkLst>
        </pc:picChg>
        <pc:picChg chg="add mod">
          <ac:chgData name="Karla Rivera" userId="ee0cfba43f865447" providerId="LiveId" clId="{E77F98AB-612B-40C3-AD07-70A6A3BE3CA1}" dt="2026-02-25T03:32:08.371" v="1457" actId="1076"/>
          <ac:picMkLst>
            <pc:docMk/>
            <pc:sldMk cId="2339733925" sldId="528"/>
            <ac:picMk id="5" creationId="{CC548BBE-9348-AB94-BFA7-4A4E19A122EA}"/>
          </ac:picMkLst>
        </pc:picChg>
      </pc:sldChg>
      <pc:sldChg chg="modSp add del mod">
        <pc:chgData name="Karla Rivera" userId="ee0cfba43f865447" providerId="LiveId" clId="{E77F98AB-612B-40C3-AD07-70A6A3BE3CA1}" dt="2026-02-25T05:16:45.016" v="2534" actId="2696"/>
        <pc:sldMkLst>
          <pc:docMk/>
          <pc:sldMk cId="2819424933" sldId="528"/>
        </pc:sldMkLst>
        <pc:picChg chg="mod">
          <ac:chgData name="Karla Rivera" userId="ee0cfba43f865447" providerId="LiveId" clId="{E77F98AB-612B-40C3-AD07-70A6A3BE3CA1}" dt="2026-02-25T05:14:32.543" v="2453" actId="14100"/>
          <ac:picMkLst>
            <pc:docMk/>
            <pc:sldMk cId="2819424933" sldId="528"/>
            <ac:picMk id="3" creationId="{38EECA9D-2779-8F31-1BF8-532EDB9547A1}"/>
          </ac:picMkLst>
        </pc:picChg>
      </pc:sldChg>
      <pc:sldChg chg="addSp delSp modSp add mod modClrScheme chgLayout">
        <pc:chgData name="Karla Rivera" userId="ee0cfba43f865447" providerId="LiveId" clId="{E77F98AB-612B-40C3-AD07-70A6A3BE3CA1}" dt="2026-02-25T03:32:14.705" v="1459" actId="1076"/>
        <pc:sldMkLst>
          <pc:docMk/>
          <pc:sldMk cId="402739099" sldId="529"/>
        </pc:sldMkLst>
        <pc:spChg chg="del">
          <ac:chgData name="Karla Rivera" userId="ee0cfba43f865447" providerId="LiveId" clId="{E77F98AB-612B-40C3-AD07-70A6A3BE3CA1}" dt="2026-02-25T03:21:01.985" v="1254" actId="478"/>
          <ac:spMkLst>
            <pc:docMk/>
            <pc:sldMk cId="402739099" sldId="529"/>
            <ac:spMk id="4" creationId="{1AF79323-3F29-71ED-820D-7A65E21F8014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6" creationId="{D2C77E78-76F2-5F7D-6F5B-3133FF14828C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7" creationId="{1A8F2024-D7BA-31C6-BC96-BA158981DB65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8" creationId="{F0D577A7-2E92-0A52-619F-64336A18CD38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9" creationId="{426C21B0-B88A-D562-56C9-FBD5A276EB59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0" creationId="{B335FAEA-DE1E-33F7-993D-9F3748C999E1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1" creationId="{63A554DF-2A6D-003A-86D7-DA80354B37FD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3" creationId="{D96695F8-B4C9-569D-1A72-848C875D1760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4" creationId="{E8775BE7-B5B5-9578-7C1D-60FF0FAB50F8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5" creationId="{5975DC98-CE8B-849A-9BCE-F01ED4BF722C}"/>
          </ac:spMkLst>
        </pc:spChg>
        <pc:spChg chg="add mod">
          <ac:chgData name="Karla Rivera" userId="ee0cfba43f865447" providerId="LiveId" clId="{E77F98AB-612B-40C3-AD07-70A6A3BE3CA1}" dt="2026-02-25T03:25:00.871" v="1271" actId="2711"/>
          <ac:spMkLst>
            <pc:docMk/>
            <pc:sldMk cId="402739099" sldId="529"/>
            <ac:spMk id="18" creationId="{A742D3B0-753C-CB6D-F6CD-E2F7527A6D94}"/>
          </ac:spMkLst>
        </pc:spChg>
        <pc:spChg chg="add mod">
          <ac:chgData name="Karla Rivera" userId="ee0cfba43f865447" providerId="LiveId" clId="{E77F98AB-612B-40C3-AD07-70A6A3BE3CA1}" dt="2026-02-25T03:25:43.546" v="1341" actId="20577"/>
          <ac:spMkLst>
            <pc:docMk/>
            <pc:sldMk cId="402739099" sldId="529"/>
            <ac:spMk id="19" creationId="{AD16137E-CA64-FB13-D9C0-69433A0679A2}"/>
          </ac:spMkLst>
        </pc:spChg>
        <pc:spChg chg="add mod">
          <ac:chgData name="Karla Rivera" userId="ee0cfba43f865447" providerId="LiveId" clId="{E77F98AB-612B-40C3-AD07-70A6A3BE3CA1}" dt="2026-02-25T03:29:15.513" v="1411" actId="122"/>
          <ac:spMkLst>
            <pc:docMk/>
            <pc:sldMk cId="402739099" sldId="529"/>
            <ac:spMk id="20" creationId="{29CEF5C0-739F-45B6-649A-9C4355D8E7B3}"/>
          </ac:spMkLst>
        </pc:spChg>
        <pc:picChg chg="del">
          <ac:chgData name="Karla Rivera" userId="ee0cfba43f865447" providerId="LiveId" clId="{E77F98AB-612B-40C3-AD07-70A6A3BE3CA1}" dt="2026-02-25T03:20:59.127" v="1253" actId="478"/>
          <ac:picMkLst>
            <pc:docMk/>
            <pc:sldMk cId="402739099" sldId="529"/>
            <ac:picMk id="3" creationId="{7B4AE23E-B1E7-119E-9186-F9CEB2AFE0E7}"/>
          </ac:picMkLst>
        </pc:picChg>
        <pc:picChg chg="add del mod">
          <ac:chgData name="Karla Rivera" userId="ee0cfba43f865447" providerId="LiveId" clId="{E77F98AB-612B-40C3-AD07-70A6A3BE3CA1}" dt="2026-02-25T03:23:57.044" v="1266" actId="478"/>
          <ac:picMkLst>
            <pc:docMk/>
            <pc:sldMk cId="402739099" sldId="529"/>
            <ac:picMk id="5" creationId="{44E18D79-4190-97E7-FBE1-C4DFB4DEB794}"/>
          </ac:picMkLst>
        </pc:picChg>
        <pc:picChg chg="add mod">
          <ac:chgData name="Karla Rivera" userId="ee0cfba43f865447" providerId="LiveId" clId="{E77F98AB-612B-40C3-AD07-70A6A3BE3CA1}" dt="2026-02-25T03:32:14.705" v="1459" actId="1076"/>
          <ac:picMkLst>
            <pc:docMk/>
            <pc:sldMk cId="402739099" sldId="529"/>
            <ac:picMk id="21" creationId="{9017C793-5028-EB3B-5BC3-7601F38FB305}"/>
          </ac:picMkLst>
        </pc:picChg>
      </pc:sldChg>
      <pc:sldChg chg="add del">
        <pc:chgData name="Karla Rivera" userId="ee0cfba43f865447" providerId="LiveId" clId="{E77F98AB-612B-40C3-AD07-70A6A3BE3CA1}" dt="2026-02-25T03:24:15.092" v="1267" actId="2696"/>
        <pc:sldMkLst>
          <pc:docMk/>
          <pc:sldMk cId="3447598794" sldId="530"/>
        </pc:sldMkLst>
      </pc:sldChg>
      <pc:sldChg chg="addSp modSp add mod modClrScheme chgLayout">
        <pc:chgData name="Karla Rivera" userId="ee0cfba43f865447" providerId="LiveId" clId="{E77F98AB-612B-40C3-AD07-70A6A3BE3CA1}" dt="2026-02-25T18:38:44.585" v="3135" actId="113"/>
        <pc:sldMkLst>
          <pc:docMk/>
          <pc:sldMk cId="1730992607" sldId="531"/>
        </pc:sldMkLst>
        <pc:spChg chg="add mod">
          <ac:chgData name="Karla Rivera" userId="ee0cfba43f865447" providerId="LiveId" clId="{E77F98AB-612B-40C3-AD07-70A6A3BE3CA1}" dt="2026-02-25T05:19:40.457" v="2547" actId="1076"/>
          <ac:spMkLst>
            <pc:docMk/>
            <pc:sldMk cId="1730992607" sldId="531"/>
            <ac:spMk id="2" creationId="{BA1BCCDC-1B27-A3B5-1C5D-247C126DA4B0}"/>
          </ac:spMkLst>
        </pc:spChg>
        <pc:spChg chg="add mod">
          <ac:chgData name="Karla Rivera" userId="ee0cfba43f865447" providerId="LiveId" clId="{E77F98AB-612B-40C3-AD07-70A6A3BE3CA1}" dt="2026-02-25T05:31:18.716" v="2783" actId="20577"/>
          <ac:spMkLst>
            <pc:docMk/>
            <pc:sldMk cId="1730992607" sldId="531"/>
            <ac:spMk id="4" creationId="{34520BE7-0A91-839D-9BAD-2AAC7F6FAEFE}"/>
          </ac:spMkLst>
        </pc:spChg>
        <pc:spChg chg="add mod">
          <ac:chgData name="Karla Rivera" userId="ee0cfba43f865447" providerId="LiveId" clId="{E77F98AB-612B-40C3-AD07-70A6A3BE3CA1}" dt="2026-02-25T18:38:44.585" v="3135" actId="113"/>
          <ac:spMkLst>
            <pc:docMk/>
            <pc:sldMk cId="1730992607" sldId="531"/>
            <ac:spMk id="6" creationId="{19C3498A-97C1-37FA-FD51-3E6D32D6D464}"/>
          </ac:spMkLst>
        </pc:spChg>
        <pc:picChg chg="add mod">
          <ac:chgData name="Karla Rivera" userId="ee0cfba43f865447" providerId="LiveId" clId="{E77F98AB-612B-40C3-AD07-70A6A3BE3CA1}" dt="2026-02-25T03:32:21.596" v="1461" actId="1076"/>
          <ac:picMkLst>
            <pc:docMk/>
            <pc:sldMk cId="1730992607" sldId="531"/>
            <ac:picMk id="3" creationId="{28C9A721-2268-98FD-C64C-2D23F51DF070}"/>
          </ac:picMkLst>
        </pc:picChg>
        <pc:picChg chg="mod">
          <ac:chgData name="Karla Rivera" userId="ee0cfba43f865447" providerId="LiveId" clId="{E77F98AB-612B-40C3-AD07-70A6A3BE3CA1}" dt="2026-02-25T05:05:21.694" v="2173" actId="1076"/>
          <ac:picMkLst>
            <pc:docMk/>
            <pc:sldMk cId="1730992607" sldId="531"/>
            <ac:picMk id="5" creationId="{FB4743F2-68B5-BA85-0ECE-A938CDBC9AD8}"/>
          </ac:picMkLst>
        </pc:picChg>
      </pc:sldChg>
      <pc:sldChg chg="delSp add del mod">
        <pc:chgData name="Karla Rivera" userId="ee0cfba43f865447" providerId="LiveId" clId="{E77F98AB-612B-40C3-AD07-70A6A3BE3CA1}" dt="2026-02-25T03:28:37.395" v="1359" actId="2696"/>
        <pc:sldMkLst>
          <pc:docMk/>
          <pc:sldMk cId="2246916658" sldId="532"/>
        </pc:sldMkLst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6" creationId="{3E27F241-D95C-17A8-FB8E-BC5C020D2100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8" creationId="{FB86B4B8-D6BE-58E9-CF44-A9E0901524AD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9" creationId="{89244F41-0392-51D5-F765-798FA7098C96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0" creationId="{89082C5C-236D-67F2-829D-AC05BA9E4BD8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1" creationId="{B329E3E1-1203-6E79-9733-1833AED980DE}"/>
          </ac:spMkLst>
        </pc:spChg>
        <pc:spChg chg="del">
          <ac:chgData name="Karla Rivera" userId="ee0cfba43f865447" providerId="LiveId" clId="{E77F98AB-612B-40C3-AD07-70A6A3BE3CA1}" dt="2026-02-25T03:27:56.976" v="1356" actId="478"/>
          <ac:spMkLst>
            <pc:docMk/>
            <pc:sldMk cId="2246916658" sldId="532"/>
            <ac:spMk id="12" creationId="{6ED4FBFD-6825-7C5F-3E69-E113FEEA5700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4" creationId="{8E488BED-BE54-F345-7F66-DAF39E92BED9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5" creationId="{14954023-8821-AC88-733B-E6202DB0401B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6" creationId="{E388B1CB-8A62-6D1F-97BB-E60A4DD059BD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8" creationId="{2D5100D8-8E3F-1554-BFB0-FD139AFF66C0}"/>
          </ac:spMkLst>
        </pc:spChg>
        <pc:spChg chg="del">
          <ac:chgData name="Karla Rivera" userId="ee0cfba43f865447" providerId="LiveId" clId="{E77F98AB-612B-40C3-AD07-70A6A3BE3CA1}" dt="2026-02-25T03:27:55.829" v="1355" actId="478"/>
          <ac:spMkLst>
            <pc:docMk/>
            <pc:sldMk cId="2246916658" sldId="532"/>
            <ac:spMk id="19" creationId="{50E29AC3-B262-E690-247A-EB6C9079484C}"/>
          </ac:spMkLst>
        </pc:spChg>
      </pc:sldChg>
      <pc:sldChg chg="addSp delSp modSp add del mod">
        <pc:chgData name="Karla Rivera" userId="ee0cfba43f865447" providerId="LiveId" clId="{E77F98AB-612B-40C3-AD07-70A6A3BE3CA1}" dt="2026-02-25T04:09:04.945" v="1839" actId="2696"/>
        <pc:sldMkLst>
          <pc:docMk/>
          <pc:sldMk cId="3192334758" sldId="532"/>
        </pc:sldMkLst>
        <pc:spChg chg="add mod">
          <ac:chgData name="Karla Rivera" userId="ee0cfba43f865447" providerId="LiveId" clId="{E77F98AB-612B-40C3-AD07-70A6A3BE3CA1}" dt="2026-02-25T04:01:22.033" v="1478" actId="20577"/>
          <ac:spMkLst>
            <pc:docMk/>
            <pc:sldMk cId="3192334758" sldId="532"/>
            <ac:spMk id="2" creationId="{F577EAB6-143D-6871-E3DF-0050F246FF1E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6" creationId="{0F0B53C5-E7C0-2D7A-8DFF-9D49CBF6660B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8" creationId="{87F6571B-0775-3F28-1F31-645AAA74D5DE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9" creationId="{13C8E187-0FDF-AEA6-92E5-348C6A1F0698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0" creationId="{827EAF0B-F34F-7E65-1FDC-DF93DDF75D5A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1" creationId="{15C86E0F-4344-9C1C-DA83-039FA5E3EB45}"/>
          </ac:spMkLst>
        </pc:spChg>
        <pc:spChg chg="del">
          <ac:chgData name="Karla Rivera" userId="ee0cfba43f865447" providerId="LiveId" clId="{E77F98AB-612B-40C3-AD07-70A6A3BE3CA1}" dt="2026-02-25T04:01:05.829" v="1475" actId="478"/>
          <ac:spMkLst>
            <pc:docMk/>
            <pc:sldMk cId="3192334758" sldId="532"/>
            <ac:spMk id="12" creationId="{CD1EBAF1-CEC7-0A8C-197F-95FB6DDAE74F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3" creationId="{3DD38185-C8F1-3C2E-D5D8-1F0B593AE47F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4" creationId="{F17A092E-8A6C-CF5D-77E4-2D865AE058F5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5" creationId="{C5854EBC-CC54-202B-FC8F-3FB7444723ED}"/>
          </ac:spMkLst>
        </pc:spChg>
        <pc:spChg chg="del">
          <ac:chgData name="Karla Rivera" userId="ee0cfba43f865447" providerId="LiveId" clId="{E77F98AB-612B-40C3-AD07-70A6A3BE3CA1}" dt="2026-02-25T04:01:04.876" v="1474" actId="478"/>
          <ac:spMkLst>
            <pc:docMk/>
            <pc:sldMk cId="3192334758" sldId="532"/>
            <ac:spMk id="16" creationId="{11E9B2F8-5053-88D6-FA1D-FAAD65ABD720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7" creationId="{ADBDE5B3-6641-503A-1CF0-C36576A03443}"/>
          </ac:spMkLst>
        </pc:spChg>
        <pc:spChg chg="del">
          <ac:chgData name="Karla Rivera" userId="ee0cfba43f865447" providerId="LiveId" clId="{E77F98AB-612B-40C3-AD07-70A6A3BE3CA1}" dt="2026-02-25T04:01:03.146" v="1473" actId="478"/>
          <ac:spMkLst>
            <pc:docMk/>
            <pc:sldMk cId="3192334758" sldId="532"/>
            <ac:spMk id="18" creationId="{891AB08B-1EC5-C215-1B05-04DA82914C1E}"/>
          </ac:spMkLst>
        </pc:spChg>
        <pc:spChg chg="del">
          <ac:chgData name="Karla Rivera" userId="ee0cfba43f865447" providerId="LiveId" clId="{E77F98AB-612B-40C3-AD07-70A6A3BE3CA1}" dt="2026-02-25T04:01:08.385" v="1476" actId="478"/>
          <ac:spMkLst>
            <pc:docMk/>
            <pc:sldMk cId="3192334758" sldId="532"/>
            <ac:spMk id="19" creationId="{C5F49E10-0A93-6EF5-91D8-1EDE33C8C589}"/>
          </ac:spMkLst>
        </pc:spChg>
      </pc:sldChg>
      <pc:sldChg chg="addSp delSp modSp add mod ord">
        <pc:chgData name="Karla Rivera" userId="ee0cfba43f865447" providerId="LiveId" clId="{E77F98AB-612B-40C3-AD07-70A6A3BE3CA1}" dt="2026-02-25T18:50:13.969" v="3329" actId="20577"/>
        <pc:sldMkLst>
          <pc:docMk/>
          <pc:sldMk cId="206279705" sldId="533"/>
        </pc:sldMkLst>
        <pc:spChg chg="mod">
          <ac:chgData name="Karla Rivera" userId="ee0cfba43f865447" providerId="LiveId" clId="{E77F98AB-612B-40C3-AD07-70A6A3BE3CA1}" dt="2026-02-25T18:50:13.969" v="3329" actId="20577"/>
          <ac:spMkLst>
            <pc:docMk/>
            <pc:sldMk cId="206279705" sldId="533"/>
            <ac:spMk id="2" creationId="{B6C359D2-3698-F223-6779-FE70AA6905D5}"/>
          </ac:spMkLst>
        </pc:spChg>
        <pc:spChg chg="add del mod">
          <ac:chgData name="Karla Rivera" userId="ee0cfba43f865447" providerId="LiveId" clId="{E77F98AB-612B-40C3-AD07-70A6A3BE3CA1}" dt="2026-02-25T05:26:46.573" v="2636" actId="478"/>
          <ac:spMkLst>
            <pc:docMk/>
            <pc:sldMk cId="206279705" sldId="533"/>
            <ac:spMk id="3" creationId="{BFE30392-F503-9677-CED1-462BBD02F571}"/>
          </ac:spMkLst>
        </pc:spChg>
        <pc:spChg chg="mod">
          <ac:chgData name="Karla Rivera" userId="ee0cfba43f865447" providerId="LiveId" clId="{E77F98AB-612B-40C3-AD07-70A6A3BE3CA1}" dt="2026-02-25T05:23:19.316" v="2558" actId="20577"/>
          <ac:spMkLst>
            <pc:docMk/>
            <pc:sldMk cId="206279705" sldId="533"/>
            <ac:spMk id="20" creationId="{CD0AA1BF-083B-8701-75AC-1812BEBE6D4F}"/>
          </ac:spMkLst>
        </pc:spChg>
        <pc:picChg chg="add del mod">
          <ac:chgData name="Karla Rivera" userId="ee0cfba43f865447" providerId="LiveId" clId="{E77F98AB-612B-40C3-AD07-70A6A3BE3CA1}" dt="2026-02-25T04:31:10.703" v="1971" actId="478"/>
          <ac:picMkLst>
            <pc:docMk/>
            <pc:sldMk cId="206279705" sldId="533"/>
            <ac:picMk id="4" creationId="{D7C69D7C-B49C-DA4A-A771-11BC258F883A}"/>
          </ac:picMkLst>
        </pc:picChg>
        <pc:picChg chg="add mod">
          <ac:chgData name="Karla Rivera" userId="ee0cfba43f865447" providerId="LiveId" clId="{E77F98AB-612B-40C3-AD07-70A6A3BE3CA1}" dt="2026-02-25T04:59:02.567" v="2132" actId="1076"/>
          <ac:picMkLst>
            <pc:docMk/>
            <pc:sldMk cId="206279705" sldId="533"/>
            <ac:picMk id="4" creationId="{ED26F065-35D3-3FB5-FE6E-691E96448B1F}"/>
          </ac:picMkLst>
        </pc:picChg>
        <pc:picChg chg="add del mod">
          <ac:chgData name="Karla Rivera" userId="ee0cfba43f865447" providerId="LiveId" clId="{E77F98AB-612B-40C3-AD07-70A6A3BE3CA1}" dt="2026-02-25T04:59:03.594" v="2133" actId="478"/>
          <ac:picMkLst>
            <pc:docMk/>
            <pc:sldMk cId="206279705" sldId="533"/>
            <ac:picMk id="6" creationId="{CD94EB93-E33F-62DC-A1A1-CC966C23344B}"/>
          </ac:picMkLst>
        </pc:picChg>
        <pc:picChg chg="add mod">
          <ac:chgData name="Karla Rivera" userId="ee0cfba43f865447" providerId="LiveId" clId="{E77F98AB-612B-40C3-AD07-70A6A3BE3CA1}" dt="2026-02-25T04:59:25.298" v="2138" actId="1076"/>
          <ac:picMkLst>
            <pc:docMk/>
            <pc:sldMk cId="206279705" sldId="533"/>
            <ac:picMk id="8" creationId="{5388D1FC-9A14-3EE3-10FB-AC7952BDD13E}"/>
          </ac:picMkLst>
        </pc:picChg>
      </pc:sldChg>
      <pc:sldChg chg="modSp add mod">
        <pc:chgData name="Karla Rivera" userId="ee0cfba43f865447" providerId="LiveId" clId="{E77F98AB-612B-40C3-AD07-70A6A3BE3CA1}" dt="2026-02-25T05:23:23.609" v="2561" actId="20577"/>
        <pc:sldMkLst>
          <pc:docMk/>
          <pc:sldMk cId="1195311018" sldId="534"/>
        </pc:sldMkLst>
        <pc:spChg chg="mod">
          <ac:chgData name="Karla Rivera" userId="ee0cfba43f865447" providerId="LiveId" clId="{E77F98AB-612B-40C3-AD07-70A6A3BE3CA1}" dt="2026-02-25T04:42:29.413" v="2083" actId="113"/>
          <ac:spMkLst>
            <pc:docMk/>
            <pc:sldMk cId="1195311018" sldId="534"/>
            <ac:spMk id="2" creationId="{71FE47A6-8337-770D-2945-62A3FBA7BF97}"/>
          </ac:spMkLst>
        </pc:spChg>
        <pc:spChg chg="mod">
          <ac:chgData name="Karla Rivera" userId="ee0cfba43f865447" providerId="LiveId" clId="{E77F98AB-612B-40C3-AD07-70A6A3BE3CA1}" dt="2026-02-25T05:23:23.609" v="2561" actId="20577"/>
          <ac:spMkLst>
            <pc:docMk/>
            <pc:sldMk cId="1195311018" sldId="534"/>
            <ac:spMk id="20" creationId="{8671C3FE-859C-1DDF-0ACF-0B18904DB9EF}"/>
          </ac:spMkLst>
        </pc:spChg>
      </pc:sldChg>
      <pc:sldChg chg="addSp delSp modSp add mod">
        <pc:chgData name="Karla Rivera" userId="ee0cfba43f865447" providerId="LiveId" clId="{E77F98AB-612B-40C3-AD07-70A6A3BE3CA1}" dt="2026-02-25T05:27:52.666" v="2733" actId="113"/>
        <pc:sldMkLst>
          <pc:docMk/>
          <pc:sldMk cId="1654838496" sldId="535"/>
        </pc:sldMkLst>
        <pc:spChg chg="add mod">
          <ac:chgData name="Karla Rivera" userId="ee0cfba43f865447" providerId="LiveId" clId="{E77F98AB-612B-40C3-AD07-70A6A3BE3CA1}" dt="2026-02-25T05:27:52.666" v="2733" actId="113"/>
          <ac:spMkLst>
            <pc:docMk/>
            <pc:sldMk cId="1654838496" sldId="535"/>
            <ac:spMk id="2" creationId="{32436FE7-EE85-ABC8-B189-2A0AADE51A37}"/>
          </ac:spMkLst>
        </pc:spChg>
        <pc:spChg chg="del">
          <ac:chgData name="Karla Rivera" userId="ee0cfba43f865447" providerId="LiveId" clId="{E77F98AB-612B-40C3-AD07-70A6A3BE3CA1}" dt="2026-02-25T04:31:28.302" v="1973" actId="478"/>
          <ac:spMkLst>
            <pc:docMk/>
            <pc:sldMk cId="1654838496" sldId="535"/>
            <ac:spMk id="2" creationId="{EDB27F2F-428D-3828-1C14-EE709C10A6B8}"/>
          </ac:spMkLst>
        </pc:spChg>
        <pc:spChg chg="add del mod">
          <ac:chgData name="Karla Rivera" userId="ee0cfba43f865447" providerId="LiveId" clId="{E77F98AB-612B-40C3-AD07-70A6A3BE3CA1}" dt="2026-02-25T04:56:20.390" v="2112" actId="478"/>
          <ac:spMkLst>
            <pc:docMk/>
            <pc:sldMk cId="1654838496" sldId="535"/>
            <ac:spMk id="6" creationId="{C62E4E44-A17C-5E56-EA8D-CAFAB1D073D2}"/>
          </ac:spMkLst>
        </pc:spChg>
        <pc:spChg chg="del">
          <ac:chgData name="Karla Rivera" userId="ee0cfba43f865447" providerId="LiveId" clId="{E77F98AB-612B-40C3-AD07-70A6A3BE3CA1}" dt="2026-02-25T04:31:31.969" v="1975" actId="478"/>
          <ac:spMkLst>
            <pc:docMk/>
            <pc:sldMk cId="1654838496" sldId="535"/>
            <ac:spMk id="20" creationId="{2D11EEC9-574F-5BC3-B8C2-F3D1FB4E5ABC}"/>
          </ac:spMkLst>
        </pc:spChg>
        <pc:picChg chg="del">
          <ac:chgData name="Karla Rivera" userId="ee0cfba43f865447" providerId="LiveId" clId="{E77F98AB-612B-40C3-AD07-70A6A3BE3CA1}" dt="2026-02-25T04:31:29.377" v="1974" actId="478"/>
          <ac:picMkLst>
            <pc:docMk/>
            <pc:sldMk cId="1654838496" sldId="535"/>
            <ac:picMk id="4" creationId="{26040E07-DC02-2D91-5CC7-7161DA6584A3}"/>
          </ac:picMkLst>
        </pc:picChg>
        <pc:picChg chg="add mod">
          <ac:chgData name="Karla Rivera" userId="ee0cfba43f865447" providerId="LiveId" clId="{E77F98AB-612B-40C3-AD07-70A6A3BE3CA1}" dt="2026-02-25T05:27:16.495" v="2638" actId="1076"/>
          <ac:picMkLst>
            <pc:docMk/>
            <pc:sldMk cId="1654838496" sldId="535"/>
            <ac:picMk id="5" creationId="{FF8968DA-407A-EC6C-269C-C0236D115A66}"/>
          </ac:picMkLst>
        </pc:picChg>
        <pc:picChg chg="add del mod">
          <ac:chgData name="Karla Rivera" userId="ee0cfba43f865447" providerId="LiveId" clId="{E77F98AB-612B-40C3-AD07-70A6A3BE3CA1}" dt="2026-02-25T04:56:22.023" v="2113" actId="478"/>
          <ac:picMkLst>
            <pc:docMk/>
            <pc:sldMk cId="1654838496" sldId="535"/>
            <ac:picMk id="8" creationId="{E2904255-62E1-788E-7B32-D05B82E36D31}"/>
          </ac:picMkLst>
        </pc:picChg>
        <pc:picChg chg="mod">
          <ac:chgData name="Karla Rivera" userId="ee0cfba43f865447" providerId="LiveId" clId="{E77F98AB-612B-40C3-AD07-70A6A3BE3CA1}" dt="2026-02-25T04:56:38.369" v="2117" actId="1076"/>
          <ac:picMkLst>
            <pc:docMk/>
            <pc:sldMk cId="1654838496" sldId="535"/>
            <ac:picMk id="21" creationId="{9F32B462-076B-4359-0379-E9A288D191DD}"/>
          </ac:picMkLst>
        </pc:picChg>
      </pc:sldChg>
      <pc:sldChg chg="addSp modSp new del mod ord">
        <pc:chgData name="Karla Rivera" userId="ee0cfba43f865447" providerId="LiveId" clId="{E77F98AB-612B-40C3-AD07-70A6A3BE3CA1}" dt="2026-02-25T04:50:19.204" v="2094" actId="2696"/>
        <pc:sldMkLst>
          <pc:docMk/>
          <pc:sldMk cId="192859226" sldId="536"/>
        </pc:sldMkLst>
        <pc:spChg chg="add mod">
          <ac:chgData name="Karla Rivera" userId="ee0cfba43f865447" providerId="LiveId" clId="{E77F98AB-612B-40C3-AD07-70A6A3BE3CA1}" dt="2026-02-25T04:40:24.441" v="2042" actId="20577"/>
          <ac:spMkLst>
            <pc:docMk/>
            <pc:sldMk cId="192859226" sldId="536"/>
            <ac:spMk id="2" creationId="{4350A841-CF2A-AAEC-9185-17CAD4123490}"/>
          </ac:spMkLst>
        </pc:spChg>
        <pc:spChg chg="add mod">
          <ac:chgData name="Karla Rivera" userId="ee0cfba43f865447" providerId="LiveId" clId="{E77F98AB-612B-40C3-AD07-70A6A3BE3CA1}" dt="2026-02-25T04:41:25.459" v="2052" actId="1076"/>
          <ac:spMkLst>
            <pc:docMk/>
            <pc:sldMk cId="192859226" sldId="536"/>
            <ac:spMk id="3" creationId="{F8795C10-F97C-1E85-4AE9-DB584A405EC0}"/>
          </ac:spMkLst>
        </pc:spChg>
        <pc:picChg chg="add mod">
          <ac:chgData name="Karla Rivera" userId="ee0cfba43f865447" providerId="LiveId" clId="{E77F98AB-612B-40C3-AD07-70A6A3BE3CA1}" dt="2026-02-25T04:41:32.760" v="2053"/>
          <ac:picMkLst>
            <pc:docMk/>
            <pc:sldMk cId="192859226" sldId="536"/>
            <ac:picMk id="4" creationId="{3A631198-0F49-FD40-AAAA-1EA603BB02B6}"/>
          </ac:picMkLst>
        </pc:picChg>
        <pc:picChg chg="add mod">
          <ac:chgData name="Karla Rivera" userId="ee0cfba43f865447" providerId="LiveId" clId="{E77F98AB-612B-40C3-AD07-70A6A3BE3CA1}" dt="2026-02-25T04:41:49.393" v="2057" actId="1076"/>
          <ac:picMkLst>
            <pc:docMk/>
            <pc:sldMk cId="192859226" sldId="536"/>
            <ac:picMk id="6" creationId="{622F80F0-3236-7A9A-F7C0-293740A94F76}"/>
          </ac:picMkLst>
        </pc:picChg>
      </pc:sldChg>
      <pc:sldChg chg="addSp delSp modSp add mod modNotesTx">
        <pc:chgData name="Karla Rivera" userId="ee0cfba43f865447" providerId="LiveId" clId="{E77F98AB-612B-40C3-AD07-70A6A3BE3CA1}" dt="2026-02-25T05:23:27.303" v="2564" actId="20577"/>
        <pc:sldMkLst>
          <pc:docMk/>
          <pc:sldMk cId="4210557691" sldId="537"/>
        </pc:sldMkLst>
        <pc:spChg chg="mod">
          <ac:chgData name="Karla Rivera" userId="ee0cfba43f865447" providerId="LiveId" clId="{E77F98AB-612B-40C3-AD07-70A6A3BE3CA1}" dt="2026-02-25T05:23:27.303" v="2564" actId="20577"/>
          <ac:spMkLst>
            <pc:docMk/>
            <pc:sldMk cId="4210557691" sldId="537"/>
            <ac:spMk id="2" creationId="{6DC40B80-1EE8-7BF7-7586-657F0526C52A}"/>
          </ac:spMkLst>
        </pc:spChg>
        <pc:spChg chg="mod">
          <ac:chgData name="Karla Rivera" userId="ee0cfba43f865447" providerId="LiveId" clId="{E77F98AB-612B-40C3-AD07-70A6A3BE3CA1}" dt="2026-02-25T04:56:13.412" v="2111" actId="1076"/>
          <ac:spMkLst>
            <pc:docMk/>
            <pc:sldMk cId="4210557691" sldId="537"/>
            <ac:spMk id="3" creationId="{D46DA5BE-7F5B-E48C-82DE-5D11FE875184}"/>
          </ac:spMkLst>
        </pc:spChg>
        <pc:picChg chg="del mod">
          <ac:chgData name="Karla Rivera" userId="ee0cfba43f865447" providerId="LiveId" clId="{E77F98AB-612B-40C3-AD07-70A6A3BE3CA1}" dt="2026-02-25T04:55:42.108" v="2101" actId="478"/>
          <ac:picMkLst>
            <pc:docMk/>
            <pc:sldMk cId="4210557691" sldId="537"/>
            <ac:picMk id="6" creationId="{3DB033B4-9136-EA13-7982-D0B0F2858382}"/>
          </ac:picMkLst>
        </pc:picChg>
        <pc:picChg chg="add mod">
          <ac:chgData name="Karla Rivera" userId="ee0cfba43f865447" providerId="LiveId" clId="{E77F98AB-612B-40C3-AD07-70A6A3BE3CA1}" dt="2026-02-25T04:55:48.055" v="2103" actId="1076"/>
          <ac:picMkLst>
            <pc:docMk/>
            <pc:sldMk cId="4210557691" sldId="537"/>
            <ac:picMk id="7" creationId="{3E7DD1CF-AA47-CE82-D9A6-3DEC3C1028CF}"/>
          </ac:picMkLst>
        </pc:picChg>
        <pc:picChg chg="add mod">
          <ac:chgData name="Karla Rivera" userId="ee0cfba43f865447" providerId="LiveId" clId="{E77F98AB-612B-40C3-AD07-70A6A3BE3CA1}" dt="2026-02-25T04:59:33.915" v="2139" actId="1076"/>
          <ac:picMkLst>
            <pc:docMk/>
            <pc:sldMk cId="4210557691" sldId="537"/>
            <ac:picMk id="9" creationId="{06082237-4EF6-619D-659B-8B2A9570191D}"/>
          </ac:picMkLst>
        </pc:picChg>
      </pc:sldChg>
      <pc:sldChg chg="addSp delSp modSp add mod">
        <pc:chgData name="Karla Rivera" userId="ee0cfba43f865447" providerId="LiveId" clId="{E77F98AB-612B-40C3-AD07-70A6A3BE3CA1}" dt="2026-02-25T05:23:33.396" v="2567" actId="20577"/>
        <pc:sldMkLst>
          <pc:docMk/>
          <pc:sldMk cId="772674207" sldId="538"/>
        </pc:sldMkLst>
        <pc:spChg chg="mod">
          <ac:chgData name="Karla Rivera" userId="ee0cfba43f865447" providerId="LiveId" clId="{E77F98AB-612B-40C3-AD07-70A6A3BE3CA1}" dt="2026-02-25T05:23:33.396" v="2567" actId="20577"/>
          <ac:spMkLst>
            <pc:docMk/>
            <pc:sldMk cId="772674207" sldId="538"/>
            <ac:spMk id="2" creationId="{451506BE-96D0-0359-7684-61A6DF9EB60F}"/>
          </ac:spMkLst>
        </pc:spChg>
        <pc:spChg chg="mod">
          <ac:chgData name="Karla Rivera" userId="ee0cfba43f865447" providerId="LiveId" clId="{E77F98AB-612B-40C3-AD07-70A6A3BE3CA1}" dt="2026-02-25T05:16:36.024" v="2532" actId="20577"/>
          <ac:spMkLst>
            <pc:docMk/>
            <pc:sldMk cId="772674207" sldId="538"/>
            <ac:spMk id="3" creationId="{0397B321-E709-B2FB-3553-11306392FA15}"/>
          </ac:spMkLst>
        </pc:spChg>
        <pc:picChg chg="mod">
          <ac:chgData name="Karla Rivera" userId="ee0cfba43f865447" providerId="LiveId" clId="{E77F98AB-612B-40C3-AD07-70A6A3BE3CA1}" dt="2026-02-25T05:18:52.533" v="2543" actId="1076"/>
          <ac:picMkLst>
            <pc:docMk/>
            <pc:sldMk cId="772674207" sldId="538"/>
            <ac:picMk id="4" creationId="{13198DB4-AD7C-A054-A6AF-150162AB44A2}"/>
          </ac:picMkLst>
        </pc:picChg>
        <pc:picChg chg="add mod">
          <ac:chgData name="Karla Rivera" userId="ee0cfba43f865447" providerId="LiveId" clId="{E77F98AB-612B-40C3-AD07-70A6A3BE3CA1}" dt="2026-02-25T05:19:00.256" v="2546" actId="14100"/>
          <ac:picMkLst>
            <pc:docMk/>
            <pc:sldMk cId="772674207" sldId="538"/>
            <ac:picMk id="5" creationId="{547F43D2-227E-2ABA-1C89-1F364E7579F5}"/>
          </ac:picMkLst>
        </pc:picChg>
        <pc:picChg chg="del">
          <ac:chgData name="Karla Rivera" userId="ee0cfba43f865447" providerId="LiveId" clId="{E77F98AB-612B-40C3-AD07-70A6A3BE3CA1}" dt="2026-02-25T05:14:28.273" v="2451" actId="478"/>
          <ac:picMkLst>
            <pc:docMk/>
            <pc:sldMk cId="772674207" sldId="538"/>
            <ac:picMk id="7" creationId="{BC9170AB-E18F-ABF2-7E63-629C6CC643DA}"/>
          </ac:picMkLst>
        </pc:picChg>
        <pc:picChg chg="add mod">
          <ac:chgData name="Karla Rivera" userId="ee0cfba43f865447" providerId="LiveId" clId="{E77F98AB-612B-40C3-AD07-70A6A3BE3CA1}" dt="2026-02-25T05:18:54.936" v="2544" actId="1076"/>
          <ac:picMkLst>
            <pc:docMk/>
            <pc:sldMk cId="772674207" sldId="538"/>
            <ac:picMk id="8" creationId="{F3ED7659-CC55-A129-87B5-2492316CA501}"/>
          </ac:picMkLst>
        </pc:picChg>
        <pc:picChg chg="del">
          <ac:chgData name="Karla Rivera" userId="ee0cfba43f865447" providerId="LiveId" clId="{E77F98AB-612B-40C3-AD07-70A6A3BE3CA1}" dt="2026-02-25T05:14:27.028" v="2450" actId="478"/>
          <ac:picMkLst>
            <pc:docMk/>
            <pc:sldMk cId="772674207" sldId="538"/>
            <ac:picMk id="9" creationId="{EE468DFD-E53C-2660-BF0F-F2B16F847C99}"/>
          </ac:picMkLst>
        </pc:picChg>
      </pc:sldChg>
      <pc:sldChg chg="addSp modSp add mod">
        <pc:chgData name="Karla Rivera" userId="ee0cfba43f865447" providerId="LiveId" clId="{E77F98AB-612B-40C3-AD07-70A6A3BE3CA1}" dt="2026-02-25T16:12:43.480" v="2787" actId="1076"/>
        <pc:sldMkLst>
          <pc:docMk/>
          <pc:sldMk cId="1813354424" sldId="556"/>
        </pc:sldMkLst>
        <pc:picChg chg="add mod">
          <ac:chgData name="Karla Rivera" userId="ee0cfba43f865447" providerId="LiveId" clId="{E77F98AB-612B-40C3-AD07-70A6A3BE3CA1}" dt="2026-02-25T16:12:43.480" v="2787" actId="1076"/>
          <ac:picMkLst>
            <pc:docMk/>
            <pc:sldMk cId="1813354424" sldId="556"/>
            <ac:picMk id="5" creationId="{870F9FD2-BE12-AF3D-1557-7A4D7581D81E}"/>
          </ac:picMkLst>
        </pc:picChg>
      </pc:sldChg>
      <pc:sldChg chg="addSp delSp modSp add mod">
        <pc:chgData name="Karla Rivera" userId="ee0cfba43f865447" providerId="LiveId" clId="{E77F98AB-612B-40C3-AD07-70A6A3BE3CA1}" dt="2026-02-25T16:13:00.017" v="2791"/>
        <pc:sldMkLst>
          <pc:docMk/>
          <pc:sldMk cId="3476137110" sldId="557"/>
        </pc:sldMkLst>
        <pc:spChg chg="add del mod">
          <ac:chgData name="Karla Rivera" userId="ee0cfba43f865447" providerId="LiveId" clId="{E77F98AB-612B-40C3-AD07-70A6A3BE3CA1}" dt="2026-02-25T16:12:54.318" v="2790" actId="478"/>
          <ac:spMkLst>
            <pc:docMk/>
            <pc:sldMk cId="3476137110" sldId="557"/>
            <ac:spMk id="6" creationId="{BEDA9631-201F-A025-D4F5-F1E23D89BEFF}"/>
          </ac:spMkLst>
        </pc:spChg>
        <pc:picChg chg="add mod">
          <ac:chgData name="Karla Rivera" userId="ee0cfba43f865447" providerId="LiveId" clId="{E77F98AB-612B-40C3-AD07-70A6A3BE3CA1}" dt="2026-02-25T16:13:00.017" v="2791"/>
          <ac:picMkLst>
            <pc:docMk/>
            <pc:sldMk cId="3476137110" sldId="557"/>
            <ac:picMk id="7" creationId="{3548B1AB-31E5-6351-856F-95B208D21366}"/>
          </ac:picMkLst>
        </pc:picChg>
      </pc:sldChg>
      <pc:sldChg chg="addSp modSp add">
        <pc:chgData name="Karla Rivera" userId="ee0cfba43f865447" providerId="LiveId" clId="{E77F98AB-612B-40C3-AD07-70A6A3BE3CA1}" dt="2026-02-25T16:13:04.181" v="2792"/>
        <pc:sldMkLst>
          <pc:docMk/>
          <pc:sldMk cId="295699306" sldId="558"/>
        </pc:sldMkLst>
        <pc:picChg chg="add mod">
          <ac:chgData name="Karla Rivera" userId="ee0cfba43f865447" providerId="LiveId" clId="{E77F98AB-612B-40C3-AD07-70A6A3BE3CA1}" dt="2026-02-25T16:13:04.181" v="2792"/>
          <ac:picMkLst>
            <pc:docMk/>
            <pc:sldMk cId="295699306" sldId="558"/>
            <ac:picMk id="7" creationId="{F49F73E2-09D2-F90B-1418-F0669655C319}"/>
          </ac:picMkLst>
        </pc:picChg>
      </pc:sldChg>
      <pc:sldChg chg="modSp add mod">
        <pc:chgData name="Karla Rivera" userId="ee0cfba43f865447" providerId="LiveId" clId="{E77F98AB-612B-40C3-AD07-70A6A3BE3CA1}" dt="2026-02-25T16:15:17.604" v="2794" actId="1076"/>
        <pc:sldMkLst>
          <pc:docMk/>
          <pc:sldMk cId="2407001669" sldId="559"/>
        </pc:sldMkLst>
        <pc:spChg chg="mod">
          <ac:chgData name="Karla Rivera" userId="ee0cfba43f865447" providerId="LiveId" clId="{E77F98AB-612B-40C3-AD07-70A6A3BE3CA1}" dt="2026-02-25T16:15:12.818" v="2793" actId="1076"/>
          <ac:spMkLst>
            <pc:docMk/>
            <pc:sldMk cId="2407001669" sldId="559"/>
            <ac:spMk id="4" creationId="{46EFD83C-F517-777F-AED1-26A82691ECBC}"/>
          </ac:spMkLst>
        </pc:spChg>
        <pc:graphicFrameChg chg="mod">
          <ac:chgData name="Karla Rivera" userId="ee0cfba43f865447" providerId="LiveId" clId="{E77F98AB-612B-40C3-AD07-70A6A3BE3CA1}" dt="2026-02-25T16:15:17.604" v="2794" actId="1076"/>
          <ac:graphicFrameMkLst>
            <pc:docMk/>
            <pc:sldMk cId="2407001669" sldId="559"/>
            <ac:graphicFrameMk id="5" creationId="{08410438-1702-BE4A-89D7-DCF0A96AB35F}"/>
          </ac:graphicFrameMkLst>
        </pc:graphicFrameChg>
      </pc:sldChg>
      <pc:sldChg chg="addSp modSp add">
        <pc:chgData name="Karla Rivera" userId="ee0cfba43f865447" providerId="LiveId" clId="{E77F98AB-612B-40C3-AD07-70A6A3BE3CA1}" dt="2026-02-25T16:12:48.436" v="2788"/>
        <pc:sldMkLst>
          <pc:docMk/>
          <pc:sldMk cId="2980474018" sldId="560"/>
        </pc:sldMkLst>
        <pc:picChg chg="add mod">
          <ac:chgData name="Karla Rivera" userId="ee0cfba43f865447" providerId="LiveId" clId="{E77F98AB-612B-40C3-AD07-70A6A3BE3CA1}" dt="2026-02-25T16:12:48.436" v="2788"/>
          <ac:picMkLst>
            <pc:docMk/>
            <pc:sldMk cId="2980474018" sldId="560"/>
            <ac:picMk id="5" creationId="{C598DAF5-E01A-11FC-5927-655B1D606837}"/>
          </ac:picMkLst>
        </pc:picChg>
      </pc:sldChg>
      <pc:sldChg chg="add del">
        <pc:chgData name="Karla Rivera" userId="ee0cfba43f865447" providerId="LiveId" clId="{E77F98AB-612B-40C3-AD07-70A6A3BE3CA1}" dt="2026-02-25T03:27:31.619" v="1353" actId="2696"/>
        <pc:sldMkLst>
          <pc:docMk/>
          <pc:sldMk cId="0" sldId="669"/>
        </pc:sldMkLst>
      </pc:sldChg>
      <pc:sldMasterChg chg="delSldLayout">
        <pc:chgData name="Karla Rivera" userId="ee0cfba43f865447" providerId="LiveId" clId="{E77F98AB-612B-40C3-AD07-70A6A3BE3CA1}" dt="2026-02-25T03:29:59.691" v="1412" actId="2696"/>
        <pc:sldMasterMkLst>
          <pc:docMk/>
          <pc:sldMasterMk cId="946599539" sldId="2147483661"/>
        </pc:sldMasterMkLst>
        <pc:sldLayoutChg chg="del">
          <pc:chgData name="Karla Rivera" userId="ee0cfba43f865447" providerId="LiveId" clId="{E77F98AB-612B-40C3-AD07-70A6A3BE3CA1}" dt="2026-02-25T03:29:59.691" v="1412" actId="2696"/>
          <pc:sldLayoutMkLst>
            <pc:docMk/>
            <pc:sldMasterMk cId="946599539" sldId="2147483661"/>
            <pc:sldLayoutMk cId="1110840536" sldId="2147483678"/>
          </pc:sldLayoutMkLst>
        </pc:sldLayoutChg>
        <pc:sldLayoutChg chg="del">
          <pc:chgData name="Karla Rivera" userId="ee0cfba43f865447" providerId="LiveId" clId="{E77F98AB-612B-40C3-AD07-70A6A3BE3CA1}" dt="2026-02-25T03:27:31.619" v="1353" actId="2696"/>
          <pc:sldLayoutMkLst>
            <pc:docMk/>
            <pc:sldMasterMk cId="946599539" sldId="2147483661"/>
            <pc:sldLayoutMk cId="3584594549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EFF28-6F3B-47CA-976D-A61348F884A1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98F92-49C9-478E-9CB9-1C4C159659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88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98F92-49C9-478E-9CB9-1C4C15965933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78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1E7E-7F60-0B45-DD4F-4C39EF7C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0849E7-29B0-3181-96A1-0220A1FFF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61BCA7-7AA0-9EB3-151F-5E8FFE3E6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586AA4-2573-EC91-BEEA-D6D578EE6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98F92-49C9-478E-9CB9-1C4C15965933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943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20B91-C32C-652E-1883-D0D3C3F3D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65FA6B-5E81-CE7C-70F4-633C361FB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7C1B9-DA40-8CD4-E646-2BC0EEBA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0EE192-9828-155D-E67B-41B08DE3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DDAAB-EDBB-DD27-1BD5-E65EE8F1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7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3FEA2-4C69-B9E4-B065-38324B8B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6D4058-6DAE-58D8-41CB-FF4A6D942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49BF86-7F86-CB3F-6E12-6490B148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049FB8-CCA5-0A0A-C9CE-9DE86590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C8751-C341-BBE6-3AEF-BCFD3BFE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531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AEB611-EFBD-6BAC-7C6A-FA599A57D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36D6ED-1C5F-F882-E938-52F6888B5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04BB8-E898-9E98-3CF2-2C3293A8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C266D3-D869-071F-E8BF-F3D18E3C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72E61D-A351-86D1-D73B-38AB9860E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9127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6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To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43E3009-7D9D-38B5-7188-1491DAA81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27551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1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Sin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CD0121-F97F-0D16-00B5-C5F99D3E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9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on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C6EDF1-C786-97FD-8B02-0EF9AE282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7091" y="5728394"/>
            <a:ext cx="10897819" cy="10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90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FG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E53A-6FD4-DD1D-33B1-3CD8A0B6A9E2}"/>
              </a:ext>
            </a:extLst>
          </p:cNvPr>
          <p:cNvGrpSpPr/>
          <p:nvPr userDrawn="1"/>
        </p:nvGrpSpPr>
        <p:grpSpPr>
          <a:xfrm>
            <a:off x="0" y="5372631"/>
            <a:ext cx="12192000" cy="1412061"/>
            <a:chOff x="0" y="4818055"/>
            <a:chExt cx="12192000" cy="131370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29FD336-F6E7-D246-069B-89570F1F32E9}"/>
                </a:ext>
              </a:extLst>
            </p:cNvPr>
            <p:cNvSpPr/>
            <p:nvPr userDrawn="1"/>
          </p:nvSpPr>
          <p:spPr>
            <a:xfrm>
              <a:off x="0" y="4818055"/>
              <a:ext cx="12192000" cy="1227977"/>
            </a:xfrm>
            <a:prstGeom prst="rect">
              <a:avLst/>
            </a:prstGeom>
            <a:gradFill>
              <a:gsLst>
                <a:gs pos="1000">
                  <a:schemeClr val="bg1">
                    <a:alpha val="0"/>
                  </a:schemeClr>
                </a:gs>
                <a:gs pos="50000">
                  <a:schemeClr val="bg2">
                    <a:lumMod val="75000"/>
                    <a:alpha val="72181"/>
                  </a:schemeClr>
                </a:gs>
                <a:gs pos="100000">
                  <a:schemeClr val="bg2">
                    <a:lumMod val="50000"/>
                    <a:alpha val="94229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51E485-6E4A-CD37-8D6D-79863BBE7E42}"/>
                </a:ext>
              </a:extLst>
            </p:cNvPr>
            <p:cNvSpPr/>
            <p:nvPr userDrawn="1"/>
          </p:nvSpPr>
          <p:spPr>
            <a:xfrm>
              <a:off x="0" y="5058000"/>
              <a:ext cx="12192000" cy="1073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CC0445B-83CC-BADC-0811-720EB975AD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1540" y="4085112"/>
            <a:ext cx="10488636" cy="488950"/>
          </a:xfrm>
        </p:spPr>
        <p:txBody>
          <a:bodyPr>
            <a:noAutofit/>
          </a:bodyPr>
          <a:lstStyle>
            <a:lvl1pPr marL="0" indent="0" algn="ctr">
              <a:buNone/>
              <a:defRPr lang="es-MX" sz="2400" b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s-MX" dirty="0"/>
              <a:t>Subtítulo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C7961CA3-2364-CEC8-3638-2D639E60F5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540" y="4616747"/>
            <a:ext cx="10488636" cy="450918"/>
          </a:xfrm>
        </p:spPr>
        <p:txBody>
          <a:bodyPr>
            <a:noAutofit/>
          </a:bodyPr>
          <a:lstStyle>
            <a:lvl1pPr marL="0" indent="0" algn="ctr">
              <a:buNone/>
              <a:defRPr lang="es-MX" sz="1800" b="0" i="0" kern="12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s-MX" dirty="0"/>
              <a:t>Lugar y fecha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8F0D8AD-1FB2-8E36-91A9-A73C02D0A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540" y="2243054"/>
            <a:ext cx="10488636" cy="1525353"/>
          </a:xfrm>
        </p:spPr>
        <p:txBody>
          <a:bodyPr lIns="90000" anchor="b" anchorCtr="0">
            <a:normAutofit/>
          </a:bodyPr>
          <a:lstStyle>
            <a:lvl1pPr algn="ctr"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s-MX" dirty="0"/>
              <a:t>Título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DF34-A5DB-59ED-3135-C005D706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0" y="631285"/>
            <a:ext cx="3156740" cy="13383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BA315B4-7278-3847-B107-625451CBCB01}"/>
              </a:ext>
            </a:extLst>
          </p:cNvPr>
          <p:cNvSpPr txBox="1"/>
          <p:nvPr userDrawn="1"/>
        </p:nvSpPr>
        <p:spPr>
          <a:xfrm>
            <a:off x="7301948" y="-1245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4F5C27-3B8A-6C32-8308-A8E47B47A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5925" y="5731169"/>
            <a:ext cx="10840151" cy="1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67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212CEC-C4A4-EE42-A43A-56258AF69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2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38E435-62AB-2545-9AF2-A2D9A8957B5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74ADD99E-BA9E-6C42-8558-C6B66E243D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BB598E-D662-3F4D-9D32-5B7526FFD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4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F78BD81C-9B69-2248-AF8A-780CAA5A5A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09534"/>
            <a:ext cx="10515600" cy="406013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s-ES" sz="2000" b="0" i="0" kern="1200" spc="30" baseline="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 err="1"/>
              <a:t>Subítulo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912E48-DA6E-794B-832C-A88C0BB60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17905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44798AD-B793-2D4E-8463-AAF720905929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C30F7FDA-02DA-4D46-9E30-C7C04C5E5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3079"/>
            <a:ext cx="10515600" cy="407039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0883FE-2F91-3F43-AD11-1AF1277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33640-FBAC-08F3-53A4-903C93BD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9903-5B31-968C-2709-7C4B4ECED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B39664-3F33-3099-30F4-3B156518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956E3-C38C-E8DD-F5D5-3B7DDE43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7D3CC8-D219-A5B0-8F11-5C16000A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03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>
            <a:cxnSpLocks/>
          </p:cNvCxnSpPr>
          <p:nvPr userDrawn="1"/>
        </p:nvCxnSpPr>
        <p:spPr>
          <a:xfrm>
            <a:off x="6096000" y="2096968"/>
            <a:ext cx="0" cy="3415965"/>
          </a:xfrm>
          <a:prstGeom prst="line">
            <a:avLst/>
          </a:prstGeom>
          <a:ln w="63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58D3CF4-7382-2D47-A4B1-0EB4EE9BE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958AE85E-F74B-7245-A2B6-387C3D54AF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D4A7B47A-17D0-A14C-80D7-7F3E8E38A1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E9A191D6-40C6-8C4A-A9E9-1526C08E1F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3450" y="2096968"/>
            <a:ext cx="452035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0C310AC3-814A-B443-882A-96725800C9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6135" y="2645481"/>
            <a:ext cx="4517665" cy="28674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4CB314-410A-024E-B5F2-E8CF72DFD33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FC494D-2EC2-0C46-A1FA-0278B899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4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4511765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8" name="Marcador de texto 4">
            <a:extLst>
              <a:ext uri="{FF2B5EF4-FFF2-40B4-BE49-F238E27FC236}">
                <a16:creationId xmlns:a16="http://schemas.microsoft.com/office/drawing/2014/main" id="{D0CCCB94-C53D-1245-8648-45FFA3940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330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spcBef>
                <a:spcPts val="600"/>
              </a:spcBef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7D08D165-A299-4E4B-A49C-3DF634BCE2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33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id="{FC77B254-5287-6C43-91F4-7B8ACF85F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308530"/>
            <a:ext cx="3168470" cy="503572"/>
          </a:xfrm>
        </p:spPr>
        <p:txBody>
          <a:bodyPr>
            <a:normAutofit/>
          </a:bodyPr>
          <a:lstStyle>
            <a:lvl1pPr marL="0" indent="0">
              <a:buNone/>
              <a:defRPr lang="es-ES" sz="20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texto 4">
            <a:extLst>
              <a:ext uri="{FF2B5EF4-FFF2-40B4-BE49-F238E27FC236}">
                <a16:creationId xmlns:a16="http://schemas.microsoft.com/office/drawing/2014/main" id="{F38EF0A8-2127-5342-A762-A387868DE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176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id="{2298E138-F14E-1B4F-B88F-BB53F89FF3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885" y="2857043"/>
            <a:ext cx="3168470" cy="27353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2pPr>
            <a:lvl3pPr marL="1200150" indent="-285750">
              <a:buFont typeface="Wingdings" pitchFamily="2" charset="2"/>
              <a:buChar char="§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  <a:p>
            <a:pPr lvl="1"/>
            <a:r>
              <a:rPr lang="en-US" dirty="0" err="1"/>
              <a:t>Texto</a:t>
            </a:r>
            <a:endParaRPr lang="en-US" dirty="0"/>
          </a:p>
          <a:p>
            <a:pPr lvl="2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03B25-BBFE-7A4F-8B10-C3C7F66C8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DC46AB-D694-4242-8738-53288BE1F741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2FEDEE-3C74-1D41-8D23-C8C686419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54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AE39F6A-0EAF-B244-8967-8DD3B405AB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200" y="1762662"/>
            <a:ext cx="10515600" cy="464249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E2AAD73-23C6-FC4B-A7D4-5F29426F8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1AE036B9-D6E0-9A48-ABE2-4C228D8E6F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28" y="6405153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FFCB13-B5ED-5D4E-A611-6DD15797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1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409ABA5-1466-BB4B-8715-E2B571B78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80" y="609600"/>
            <a:ext cx="10972800" cy="5638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BB688E-553B-7543-8AE5-106018FAF3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280" y="3123688"/>
            <a:ext cx="3021440" cy="112653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2D69EC1-A559-4C4F-B4B0-E973F0FA0C34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0ABA8E-758E-8949-9766-964B87DA5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01508" y="6248400"/>
            <a:ext cx="4749472" cy="228382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1000" i="1" kern="1200" dirty="0" smtClean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/FMCN</a:t>
            </a:r>
          </a:p>
        </p:txBody>
      </p:sp>
    </p:spTree>
    <p:extLst>
      <p:ext uri="{BB962C8B-B14F-4D97-AF65-F5344CB8AC3E}">
        <p14:creationId xmlns:p14="http://schemas.microsoft.com/office/powerpoint/2010/main" val="4181859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27DB703-B500-754D-A49B-31B9CD62E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609600"/>
            <a:ext cx="283845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CCDCDDD9-4055-0B4B-91D8-50806140D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1050" y="609600"/>
            <a:ext cx="2647950" cy="56388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A6D2652E-8C27-4B47-9D92-F1CC02EF8B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3000" y="3886200"/>
            <a:ext cx="4114800" cy="2362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3B0EE866-0E15-FC4C-AAFE-58ABF439B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3850" y="609600"/>
            <a:ext cx="4114800" cy="3124200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Marcador de posición de imagen 7">
            <a:extLst>
              <a:ext uri="{FF2B5EF4-FFF2-40B4-BE49-F238E27FC236}">
                <a16:creationId xmlns:a16="http://schemas.microsoft.com/office/drawing/2014/main" id="{2E9FF6C7-FD07-EF40-9200-E582944A6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10200" y="3886199"/>
            <a:ext cx="2838450" cy="2362201"/>
          </a:xfrm>
        </p:spPr>
        <p:txBody>
          <a:bodyPr>
            <a:normAutofit/>
          </a:bodyPr>
          <a:lstStyle>
            <a:lvl1pPr>
              <a:defRPr sz="180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6D5741-AF92-BA4B-A87F-15DC5E8C71C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31FDF1BD-5EA3-C940-8053-284FFDA8E1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2887" y="6286608"/>
            <a:ext cx="7166113" cy="273218"/>
          </a:xfrm>
        </p:spPr>
        <p:txBody>
          <a:bodyPr lIns="90000" anchor="ctr" anchorCtr="0">
            <a:noAutofit/>
          </a:bodyPr>
          <a:lstStyle>
            <a:lvl1pPr marL="0" indent="0" algn="r">
              <a:buFont typeface="Andale Mono" panose="020B0509000000000004" pitchFamily="49" charset="0"/>
              <a:buNone/>
              <a:defRPr lang="en-US" sz="900" i="1" kern="1200" dirty="0">
                <a:solidFill>
                  <a:schemeClr val="bg2"/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7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Fotos</a:t>
            </a:r>
            <a:r>
              <a:rPr lang="en-US" dirty="0"/>
              <a:t> de </a:t>
            </a:r>
            <a:r>
              <a:rPr lang="en-US" dirty="0" err="1"/>
              <a:t>izquierda</a:t>
            </a:r>
            <a:r>
              <a:rPr lang="en-US" dirty="0"/>
              <a:t> a </a:t>
            </a:r>
            <a:r>
              <a:rPr lang="en-US" dirty="0" err="1"/>
              <a:t>derecha</a:t>
            </a:r>
            <a:r>
              <a:rPr lang="en-US" dirty="0"/>
              <a:t>, de </a:t>
            </a:r>
            <a:r>
              <a:rPr lang="en-US" dirty="0" err="1"/>
              <a:t>arriba</a:t>
            </a:r>
            <a:r>
              <a:rPr lang="en-US" dirty="0"/>
              <a:t> a </a:t>
            </a:r>
            <a:r>
              <a:rPr lang="en-US" dirty="0" err="1"/>
              <a:t>abajo</a:t>
            </a:r>
            <a:r>
              <a:rPr lang="en-US" dirty="0"/>
              <a:t>: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r>
              <a:rPr lang="en-US" dirty="0"/>
              <a:t>, </a:t>
            </a:r>
            <a:r>
              <a:rPr lang="en-US" dirty="0" err="1"/>
              <a:t>Nombre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9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3384411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8813170" y="3477304"/>
            <a:ext cx="0" cy="1660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6013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2069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4004" y="3477304"/>
            <a:ext cx="2349276" cy="1888512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611271F-766A-264D-B997-C588F9D67845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cxnSp>
        <p:nvCxnSpPr>
          <p:cNvPr id="20" name="Straight Connector 3">
            <a:extLst>
              <a:ext uri="{FF2B5EF4-FFF2-40B4-BE49-F238E27FC236}">
                <a16:creationId xmlns:a16="http://schemas.microsoft.com/office/drawing/2014/main" id="{C9C5CE2F-0837-1F4B-B068-E9E88DF9FEBD}"/>
              </a:ext>
            </a:extLst>
          </p:cNvPr>
          <p:cNvCxnSpPr>
            <a:cxnSpLocks/>
          </p:cNvCxnSpPr>
          <p:nvPr userDrawn="1"/>
        </p:nvCxnSpPr>
        <p:spPr>
          <a:xfrm>
            <a:off x="838460" y="3192952"/>
            <a:ext cx="10515080" cy="0"/>
          </a:xfrm>
          <a:prstGeom prst="line">
            <a:avLst/>
          </a:prstGeom>
          <a:ln>
            <a:solidFill>
              <a:schemeClr val="accent1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5">
            <a:extLst>
              <a:ext uri="{FF2B5EF4-FFF2-40B4-BE49-F238E27FC236}">
                <a16:creationId xmlns:a16="http://schemas.microsoft.com/office/drawing/2014/main" id="{26372B65-C5FC-DB48-BBDB-5E700EADB1D7}"/>
              </a:ext>
            </a:extLst>
          </p:cNvPr>
          <p:cNvSpPr/>
          <p:nvPr userDrawn="1"/>
        </p:nvSpPr>
        <p:spPr>
          <a:xfrm>
            <a:off x="1910970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29" name="Marcador de texto 6">
            <a:extLst>
              <a:ext uri="{FF2B5EF4-FFF2-40B4-BE49-F238E27FC236}">
                <a16:creationId xmlns:a16="http://schemas.microsoft.com/office/drawing/2014/main" id="{F99A4CAE-95B0-C641-9D39-AD02B9E229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0DAC2177-2A6C-BB4A-98B3-12AA4657C2CA}"/>
              </a:ext>
            </a:extLst>
          </p:cNvPr>
          <p:cNvSpPr/>
          <p:nvPr userDrawn="1"/>
        </p:nvSpPr>
        <p:spPr>
          <a:xfrm>
            <a:off x="4633411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id="{95DCD4E2-3113-1842-A70E-BCB03AE281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6013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F4243D2F-8B13-EB43-9ACF-850D32C3CF68}"/>
              </a:ext>
            </a:extLst>
          </p:cNvPr>
          <p:cNvSpPr/>
          <p:nvPr userDrawn="1"/>
        </p:nvSpPr>
        <p:spPr>
          <a:xfrm>
            <a:off x="7355346" y="3107276"/>
            <a:ext cx="202721" cy="202721"/>
          </a:xfrm>
          <a:prstGeom prst="ellipse">
            <a:avLst/>
          </a:prstGeom>
          <a:solidFill>
            <a:srgbClr val="F9FBF6"/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CBA26A4F-F54F-CA46-A501-3B8E4BB5F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2069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6D49F6FA-DCF3-B340-A236-3B796F749851}"/>
              </a:ext>
            </a:extLst>
          </p:cNvPr>
          <p:cNvSpPr/>
          <p:nvPr userDrawn="1"/>
        </p:nvSpPr>
        <p:spPr>
          <a:xfrm>
            <a:off x="10078309" y="3107276"/>
            <a:ext cx="202721" cy="202721"/>
          </a:xfrm>
          <a:prstGeom prst="ellipse">
            <a:avLst/>
          </a:prstGeom>
          <a:solidFill>
            <a:srgbClr val="F9FBF6"/>
          </a:solidFill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sz="4000">
              <a:latin typeface="Montserrat" pitchFamily="2" charset="77"/>
            </a:endParaRPr>
          </a:p>
        </p:txBody>
      </p:sp>
      <p:sp>
        <p:nvSpPr>
          <p:cNvPr id="41" name="Marcador de texto 6">
            <a:extLst>
              <a:ext uri="{FF2B5EF4-FFF2-40B4-BE49-F238E27FC236}">
                <a16:creationId xmlns:a16="http://schemas.microsoft.com/office/drawing/2014/main" id="{DA9E7A11-B125-FE4A-9936-C6F867830B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4004" y="2301076"/>
            <a:ext cx="2359999" cy="63532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s-ES" sz="1800" b="1" i="0" kern="1200" spc="30" baseline="0" dirty="0">
                <a:solidFill>
                  <a:schemeClr val="accent2"/>
                </a:solidFill>
                <a:latin typeface="Montserrat" pitchFamily="2" charset="77"/>
                <a:ea typeface="+mn-ea"/>
                <a:cs typeface="+mj-cs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7EA2211-383C-BC47-B554-7A9390DF7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950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7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e tiem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1E9C6F2D-02E3-7B41-BC39-0BFE2E0BF7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943237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39E89235-A966-8640-BBC3-CF1C181CA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0301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34E599CF-EF4B-A84F-94EE-E80B6AEC1A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2402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0993766D-3A05-104F-BF07-B183E67979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86604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B547224C-A34B-1B4A-A474-B9C9A9F2EF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24503" y="2943238"/>
            <a:ext cx="1867196" cy="2320331"/>
          </a:xfrm>
        </p:spPr>
        <p:txBody>
          <a:bodyPr>
            <a:normAutofit/>
          </a:bodyPr>
          <a:lstStyle>
            <a:lvl1pPr marL="0" indent="0" algn="ctr">
              <a:buFont typeface="Andale Mono" panose="020B0509000000000004" pitchFamily="49" charset="0"/>
              <a:buNone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Montserrat" pitchFamily="2" charset="77"/>
                <a:ea typeface="+mn-ea"/>
                <a:cs typeface="Lato Light"/>
              </a:defRPr>
            </a:lvl1pPr>
            <a:lvl2pPr marL="742950" indent="-285750">
              <a:buFont typeface="EB Garamond Regular" pitchFamily="2" charset="0"/>
              <a:buChar char="▷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2pPr>
            <a:lvl3pPr marL="1200150" indent="-285750">
              <a:buFont typeface="Tipo de letra del sistema"/>
              <a:buChar char="○"/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3pPr>
            <a:lvl4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4pPr>
            <a:lvl5pPr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Lato Light"/>
                <a:ea typeface="+mn-ea"/>
                <a:cs typeface="Lato Light"/>
              </a:defRPr>
            </a:lvl5pPr>
          </a:lstStyle>
          <a:p>
            <a:pPr lvl="0"/>
            <a:r>
              <a:rPr lang="en-US" dirty="0" err="1"/>
              <a:t>Texto</a:t>
            </a:r>
            <a:endParaRPr lang="en-U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60128DE-CA90-B243-BD87-92FC6D5C2BCB}"/>
              </a:ext>
            </a:extLst>
          </p:cNvPr>
          <p:cNvCxnSpPr>
            <a:cxnSpLocks/>
          </p:cNvCxnSpPr>
          <p:nvPr userDrawn="1"/>
        </p:nvCxnSpPr>
        <p:spPr>
          <a:xfrm>
            <a:off x="285722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62F7E6-4F38-4543-9AF5-6A88E9277158}"/>
              </a:ext>
            </a:extLst>
          </p:cNvPr>
          <p:cNvCxnSpPr>
            <a:cxnSpLocks/>
          </p:cNvCxnSpPr>
          <p:nvPr userDrawn="1"/>
        </p:nvCxnSpPr>
        <p:spPr>
          <a:xfrm>
            <a:off x="718286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9BF2782-D612-F24E-8A12-7ACB2C442CB6}"/>
              </a:ext>
            </a:extLst>
          </p:cNvPr>
          <p:cNvCxnSpPr>
            <a:cxnSpLocks/>
          </p:cNvCxnSpPr>
          <p:nvPr userDrawn="1"/>
        </p:nvCxnSpPr>
        <p:spPr>
          <a:xfrm>
            <a:off x="9345687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CDD5998-9C29-9846-8F6A-5F482340E267}"/>
              </a:ext>
            </a:extLst>
          </p:cNvPr>
          <p:cNvCxnSpPr>
            <a:cxnSpLocks/>
          </p:cNvCxnSpPr>
          <p:nvPr userDrawn="1"/>
        </p:nvCxnSpPr>
        <p:spPr>
          <a:xfrm>
            <a:off x="5020046" y="2994607"/>
            <a:ext cx="0" cy="2234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DA1127F-4C3C-4840-99E4-406E9A0676AD}"/>
              </a:ext>
            </a:extLst>
          </p:cNvPr>
          <p:cNvCxnSpPr/>
          <p:nvPr userDrawn="1"/>
        </p:nvCxnSpPr>
        <p:spPr>
          <a:xfrm>
            <a:off x="838200" y="257694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ángulo 11">
            <a:extLst>
              <a:ext uri="{FF2B5EF4-FFF2-40B4-BE49-F238E27FC236}">
                <a16:creationId xmlns:a16="http://schemas.microsoft.com/office/drawing/2014/main" id="{9E937492-252E-1448-AD91-2512AA459C22}"/>
              </a:ext>
            </a:extLst>
          </p:cNvPr>
          <p:cNvSpPr/>
          <p:nvPr userDrawn="1"/>
        </p:nvSpPr>
        <p:spPr>
          <a:xfrm rot="10800000">
            <a:off x="1616408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riángulo 26">
            <a:extLst>
              <a:ext uri="{FF2B5EF4-FFF2-40B4-BE49-F238E27FC236}">
                <a16:creationId xmlns:a16="http://schemas.microsoft.com/office/drawing/2014/main" id="{DF6AD251-8C0C-4A4C-84ED-680DF021DD74}"/>
              </a:ext>
            </a:extLst>
          </p:cNvPr>
          <p:cNvSpPr/>
          <p:nvPr userDrawn="1"/>
        </p:nvSpPr>
        <p:spPr>
          <a:xfrm rot="10800000">
            <a:off x="3778509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riángulo 27">
            <a:extLst>
              <a:ext uri="{FF2B5EF4-FFF2-40B4-BE49-F238E27FC236}">
                <a16:creationId xmlns:a16="http://schemas.microsoft.com/office/drawing/2014/main" id="{63AC24E1-7922-AB43-B410-D355D40EFF1A}"/>
              </a:ext>
            </a:extLst>
          </p:cNvPr>
          <p:cNvSpPr/>
          <p:nvPr userDrawn="1"/>
        </p:nvSpPr>
        <p:spPr>
          <a:xfrm rot="10800000">
            <a:off x="5940610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Triángulo 28">
            <a:extLst>
              <a:ext uri="{FF2B5EF4-FFF2-40B4-BE49-F238E27FC236}">
                <a16:creationId xmlns:a16="http://schemas.microsoft.com/office/drawing/2014/main" id="{2F58E929-C460-EE48-9CA3-9C12406C8909}"/>
              </a:ext>
            </a:extLst>
          </p:cNvPr>
          <p:cNvSpPr/>
          <p:nvPr userDrawn="1"/>
        </p:nvSpPr>
        <p:spPr>
          <a:xfrm rot="10800000">
            <a:off x="8102711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Triángulo 32">
            <a:extLst>
              <a:ext uri="{FF2B5EF4-FFF2-40B4-BE49-F238E27FC236}">
                <a16:creationId xmlns:a16="http://schemas.microsoft.com/office/drawing/2014/main" id="{F03367EC-1FB2-0146-8F0B-7A78F33182C2}"/>
              </a:ext>
            </a:extLst>
          </p:cNvPr>
          <p:cNvSpPr/>
          <p:nvPr userDrawn="1"/>
        </p:nvSpPr>
        <p:spPr>
          <a:xfrm rot="10800000">
            <a:off x="10264812" y="2576945"/>
            <a:ext cx="310779" cy="26791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D9E380-64CC-C44E-BFFC-DF647D74D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chemeClr val="tx1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9A1A0D6-23F4-AF47-997D-A1FDE4F5724E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>
              <a:latin typeface="Montserrat" pitchFamily="2" charset="77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88D6CEC-9D6D-F146-A595-7E0F02567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7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9">
            <a:extLst>
              <a:ext uri="{FF2B5EF4-FFF2-40B4-BE49-F238E27FC236}">
                <a16:creationId xmlns:a16="http://schemas.microsoft.com/office/drawing/2014/main" id="{D46998E2-AC03-D041-B679-48882F930EC6}"/>
              </a:ext>
            </a:extLst>
          </p:cNvPr>
          <p:cNvSpPr/>
          <p:nvPr userDrawn="1"/>
        </p:nvSpPr>
        <p:spPr>
          <a:xfrm rot="5400000">
            <a:off x="-3336203" y="3336203"/>
            <a:ext cx="6858000" cy="185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873406-D903-744A-8B71-74E50ABB7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086" y="5876152"/>
            <a:ext cx="1714206" cy="7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91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2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AB774-1354-78A0-0CA0-3DF3F58C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AB966C-5786-1A7C-824C-18AD4D3DF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74B57-8D8A-85BD-5A06-65D0ED30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70BD51-E336-477E-A54F-DB34111F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EBFE5E-EC0D-DFE0-5D7C-855BD7DD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433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24D0C-9EE1-020B-F09B-A397CE9F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A9C13-EBA0-7FAF-AD68-F75C1CB0F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454762-AF22-BE53-15FE-0625CB988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40438B-6609-4637-29D6-B1BC4824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A2B538-5ED9-D192-0E86-87FEE0A7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9BA793-2838-446C-1254-91242698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06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4902-9FA0-897F-AFE9-2A0E5493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458E0C-74CF-9B7F-54E4-9DE371749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542741-17F5-1443-9351-123297F9F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EF7B24-8AE4-3ECD-1E0C-F688C2A05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FF4DB3-EF8C-62D4-2A6A-DA620FADA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FB6808-0A13-8FB0-5DFD-1D13F41FD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1D3E37-B3C4-E42D-8291-847E1048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405E7B-6F7D-3AA6-8C7F-01742F8D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78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FE27E-9F54-AC1A-B6C2-051BC741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53F4D0-020E-F45C-804A-021F8061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7D0D8F-0484-89F9-AC9D-900DAC09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3B250-6BA7-72D8-9D74-4F0F75EA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68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E99361-EBA3-F736-DD25-3868E00B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459E00-97B8-8236-54DE-157E69E4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499ABE-562A-F2D2-F731-7038D0B6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03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72D1D-8A29-1661-F4CA-C4B1438C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891BA1-8BE7-F832-9472-1FA8E5B1A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8682E5-738F-E285-FEB5-AE27B970A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BDCD24-D225-2B67-5E7C-7213A861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8F73F2-3FBB-2183-AEE3-D9E73409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6B51B6-8E12-E638-6C1A-E47EA7D2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9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37A1F-9695-5115-4F89-8565B9A3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4301A8-AF6A-7AF6-1ACE-F42BA51B8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039003-CCD2-3A35-690F-1657C2E20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F54F86-B2C3-D370-6B0F-AF0CDF3B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7A196-5277-FFEE-81DE-22142B1E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F8CEF5-A1FC-C884-33D6-A14CDCAB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725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BC824-E50D-B777-AB75-C07DD50C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7B89CB-BA36-1B3D-E7DE-1EB49B0D1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14535-A8FF-3F63-A8DB-6D0B9D1A7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EFF919-A0FB-478E-BBB2-A65002DC1140}" type="datetimeFigureOut">
              <a:rPr lang="es-MX" smtClean="0"/>
              <a:t>25/02/2026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FF4083-D7A5-3600-6632-9EDBCE58E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6E0FD5-49BF-D96C-10D7-2EE022816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EC18F5-8E61-494B-8B37-A71179DA79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86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0F4B82-198E-6A41-BE0A-B1A97C51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2457F3-1A9B-A749-AD94-B44EFBCEE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846D5A-A72D-3E46-975A-B4C2994C7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7F7EA87-3008-2541-9402-B0D2040D45E3}" type="datetimeFigureOut">
              <a:rPr lang="es-ES_tradnl" smtClean="0"/>
              <a:pPr/>
              <a:t>25/02/2026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013C2-1637-BB44-8B79-D480B4066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3E4200-9DCA-7040-A592-3DD799E79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51EAE87-68F3-B043-B69A-FCB8FBE2C93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659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AEF437-2451-02D4-EF89-0D7D66485ADE}"/>
              </a:ext>
            </a:extLst>
          </p:cNvPr>
          <p:cNvSpPr txBox="1"/>
          <p:nvPr/>
        </p:nvSpPr>
        <p:spPr>
          <a:xfrm>
            <a:off x="1338943" y="1814255"/>
            <a:ext cx="969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Monitoreo Comunitario del Agua </a:t>
            </a:r>
          </a:p>
          <a:p>
            <a:endParaRPr lang="es-MX" sz="3200" dirty="0">
              <a:latin typeface="Montserrat SemiBold" panose="00000700000000000000" pitchFamily="2" charset="0"/>
            </a:endParaRPr>
          </a:p>
          <a:p>
            <a:pPr algn="ctr"/>
            <a:r>
              <a:rPr lang="es-MX" sz="3200" dirty="0">
                <a:latin typeface="Montserrat SemiBold" panose="00000700000000000000" pitchFamily="2" charset="0"/>
              </a:rPr>
              <a:t>Taller de capacitación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919B3D-650E-DB40-4B9B-0929D3135E74}"/>
              </a:ext>
            </a:extLst>
          </p:cNvPr>
          <p:cNvSpPr txBox="1"/>
          <p:nvPr/>
        </p:nvSpPr>
        <p:spPr>
          <a:xfrm>
            <a:off x="1338943" y="4672388"/>
            <a:ext cx="969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>
                <a:latin typeface="Montserrat" panose="00000500000000000000" pitchFamily="2" charset="0"/>
              </a:rPr>
              <a:t>25 de febrero,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04C93E-E39A-FCAC-BBAA-2D604625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2" y="5607014"/>
            <a:ext cx="11884152" cy="1152144"/>
          </a:xfrm>
          <a:prstGeom prst="rect">
            <a:avLst/>
          </a:prstGeom>
        </p:spPr>
      </p:pic>
      <p:pic>
        <p:nvPicPr>
          <p:cNvPr id="9" name="Imagen 8" descr="Texto&#10;&#10;El contenido generado por IA puede ser incorrecto.">
            <a:extLst>
              <a:ext uri="{FF2B5EF4-FFF2-40B4-BE49-F238E27FC236}">
                <a16:creationId xmlns:a16="http://schemas.microsoft.com/office/drawing/2014/main" id="{821620AE-73A0-69BE-7268-33B9C1B39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6122"/>
            <a:ext cx="1785258" cy="5931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320C176-F43D-0536-7E5A-D99D22E8C173}"/>
              </a:ext>
            </a:extLst>
          </p:cNvPr>
          <p:cNvSpPr txBox="1"/>
          <p:nvPr/>
        </p:nvSpPr>
        <p:spPr>
          <a:xfrm>
            <a:off x="1534886" y="3879433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>
                <a:latin typeface="Montserrat" panose="00000500000000000000" pitchFamily="2" charset="0"/>
              </a:rPr>
              <a:t>Fondo para la Comunicación y la Educación Ambiental, A.C. </a:t>
            </a:r>
          </a:p>
        </p:txBody>
      </p:sp>
    </p:spTree>
    <p:extLst>
      <p:ext uri="{BB962C8B-B14F-4D97-AF65-F5344CB8AC3E}">
        <p14:creationId xmlns:p14="http://schemas.microsoft.com/office/powerpoint/2010/main" val="299075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1D8E-B539-3BEA-0054-1A44A75BF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40">
            <a:extLst>
              <a:ext uri="{FF2B5EF4-FFF2-40B4-BE49-F238E27FC236}">
                <a16:creationId xmlns:a16="http://schemas.microsoft.com/office/drawing/2014/main" id="{5885E5AE-573C-88F1-42CE-60F23384E666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9:00- 4:35 h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CCA7D83-D9A7-7A38-2D7C-6B80D393BBEC}"/>
              </a:ext>
            </a:extLst>
          </p:cNvPr>
          <p:cNvSpPr/>
          <p:nvPr/>
        </p:nvSpPr>
        <p:spPr>
          <a:xfrm>
            <a:off x="944423" y="1286391"/>
            <a:ext cx="10268407" cy="3125590"/>
          </a:xfrm>
          <a:custGeom>
            <a:avLst/>
            <a:gdLst/>
            <a:ahLst/>
            <a:cxnLst/>
            <a:rect l="l" t="t" r="r" b="b"/>
            <a:pathLst>
              <a:path w="15469376" h="5110419">
                <a:moveTo>
                  <a:pt x="0" y="0"/>
                </a:moveTo>
                <a:lnTo>
                  <a:pt x="15469375" y="0"/>
                </a:lnTo>
                <a:lnTo>
                  <a:pt x="15469375" y="5110419"/>
                </a:lnTo>
                <a:lnTo>
                  <a:pt x="0" y="5110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3C8757F6-6A79-5FE2-935D-3895696B8B31}"/>
              </a:ext>
            </a:extLst>
          </p:cNvPr>
          <p:cNvSpPr txBox="1"/>
          <p:nvPr/>
        </p:nvSpPr>
        <p:spPr>
          <a:xfrm>
            <a:off x="848201" y="886334"/>
            <a:ext cx="10549142" cy="96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Secciones</a:t>
            </a:r>
            <a:r>
              <a:rPr kumimoji="0" lang="en-US" sz="24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disponibles</a:t>
            </a:r>
            <a:endParaRPr kumimoji="0" lang="en-US" sz="2400" b="1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D4A47538-2AD0-FAB7-8D2C-443888C4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23" y="4812038"/>
            <a:ext cx="9046725" cy="1162428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D75EA12A-063F-18BE-1926-F87B3F02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997" y="6077939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FB72-255E-6065-20AA-55415E8A4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5EECCA-48A3-771B-9D27-682B823A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92" y="104172"/>
            <a:ext cx="7819632" cy="3878412"/>
          </a:xfrm>
          <a:prstGeom prst="rect">
            <a:avLst/>
          </a:prstGeom>
        </p:spPr>
      </p:pic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D95F1E4-339F-7774-06C0-643C0CD0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88" b="30361"/>
          <a:stretch>
            <a:fillRect/>
          </a:stretch>
        </p:blipFill>
        <p:spPr>
          <a:xfrm>
            <a:off x="1727582" y="3878412"/>
            <a:ext cx="8902677" cy="2979588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E9182753-33A5-984A-7C80-B4907A1B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15" y="406122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14ECB-19AC-D138-2060-76D0E3D1F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4FFC0E04-5B09-3471-1673-EF3941809E90}"/>
              </a:ext>
            </a:extLst>
          </p:cNvPr>
          <p:cNvSpPr/>
          <p:nvPr/>
        </p:nvSpPr>
        <p:spPr>
          <a:xfrm>
            <a:off x="428902" y="544011"/>
            <a:ext cx="11334195" cy="4816081"/>
          </a:xfrm>
          <a:custGeom>
            <a:avLst/>
            <a:gdLst/>
            <a:ahLst/>
            <a:cxnLst/>
            <a:rect l="l" t="t" r="r" b="b"/>
            <a:pathLst>
              <a:path w="16708937" h="7034128">
                <a:moveTo>
                  <a:pt x="0" y="0"/>
                </a:moveTo>
                <a:lnTo>
                  <a:pt x="16708937" y="0"/>
                </a:lnTo>
                <a:lnTo>
                  <a:pt x="16708937" y="7034128"/>
                </a:lnTo>
                <a:lnTo>
                  <a:pt x="0" y="7034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6"/>
            </a:stretch>
          </a:blipFill>
          <a:ln w="19050" cap="sq">
            <a:noFill/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19A1E943-8760-DD99-09E6-B1F110750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70" y="6147165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70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360AC-ED08-CD08-865B-E749B8B3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60760EB-32B2-2734-82E4-0547549D781A}"/>
              </a:ext>
            </a:extLst>
          </p:cNvPr>
          <p:cNvSpPr/>
          <p:nvPr/>
        </p:nvSpPr>
        <p:spPr>
          <a:xfrm>
            <a:off x="1172307" y="398585"/>
            <a:ext cx="9201657" cy="5271366"/>
          </a:xfrm>
          <a:custGeom>
            <a:avLst/>
            <a:gdLst/>
            <a:ahLst/>
            <a:cxnLst/>
            <a:rect l="l" t="t" r="r" b="b"/>
            <a:pathLst>
              <a:path w="13762186" h="8571876">
                <a:moveTo>
                  <a:pt x="0" y="0"/>
                </a:moveTo>
                <a:lnTo>
                  <a:pt x="13762186" y="0"/>
                </a:lnTo>
                <a:lnTo>
                  <a:pt x="13762186" y="8571875"/>
                </a:lnTo>
                <a:lnTo>
                  <a:pt x="0" y="8571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8B2CB691-6785-D3E7-5452-53DA6859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106" y="5985119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742E3-BF7B-CD1F-C058-ACD30A7D0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656BE855-6AE7-F352-6743-EEA4D4EFC4E1}"/>
              </a:ext>
            </a:extLst>
          </p:cNvPr>
          <p:cNvSpPr/>
          <p:nvPr/>
        </p:nvSpPr>
        <p:spPr>
          <a:xfrm>
            <a:off x="586153" y="1117208"/>
            <a:ext cx="10549141" cy="4623835"/>
          </a:xfrm>
          <a:custGeom>
            <a:avLst/>
            <a:gdLst/>
            <a:ahLst/>
            <a:cxnLst/>
            <a:rect l="l" t="t" r="r" b="b"/>
            <a:pathLst>
              <a:path w="16202905" h="8325327">
                <a:moveTo>
                  <a:pt x="0" y="0"/>
                </a:moveTo>
                <a:lnTo>
                  <a:pt x="16202905" y="0"/>
                </a:lnTo>
                <a:lnTo>
                  <a:pt x="16202905" y="8325326"/>
                </a:lnTo>
                <a:lnTo>
                  <a:pt x="0" y="8325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2D459A34-8EE9-C262-0D1B-508858A09852}"/>
              </a:ext>
            </a:extLst>
          </p:cNvPr>
          <p:cNvSpPr txBox="1"/>
          <p:nvPr/>
        </p:nvSpPr>
        <p:spPr>
          <a:xfrm>
            <a:off x="586154" y="400197"/>
            <a:ext cx="10549142" cy="717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Glosario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incluido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en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las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distintas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fichas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párámetros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7917F920-2611-39A6-B56F-61F5E45A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94" y="5985120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61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C0F4-BF0B-6864-8E67-C20692DF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6">
            <a:extLst>
              <a:ext uri="{FF2B5EF4-FFF2-40B4-BE49-F238E27FC236}">
                <a16:creationId xmlns:a16="http://schemas.microsoft.com/office/drawing/2014/main" id="{941EB4E6-058C-CD29-3309-08B05D617144}"/>
              </a:ext>
            </a:extLst>
          </p:cNvPr>
          <p:cNvSpPr txBox="1"/>
          <p:nvPr/>
        </p:nvSpPr>
        <p:spPr>
          <a:xfrm>
            <a:off x="4232974" y="766776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Mapa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colaborativo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AB7F20B1-5AC0-DEB1-F4E6-F851E720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71" y="6054567"/>
            <a:ext cx="1785258" cy="593167"/>
          </a:xfrm>
          <a:prstGeom prst="rect">
            <a:avLst/>
          </a:prstGeom>
        </p:spPr>
      </p:pic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E54D2CA5-0D32-C77B-80C2-46D856D6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1240688"/>
            <a:ext cx="11342914" cy="404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86046-2C44-CCA7-68CE-CD28723F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2C77E78-76F2-5F7D-6F5B-3133FF14828C}"/>
              </a:ext>
            </a:extLst>
          </p:cNvPr>
          <p:cNvSpPr/>
          <p:nvPr/>
        </p:nvSpPr>
        <p:spPr>
          <a:xfrm>
            <a:off x="3124308" y="4209900"/>
            <a:ext cx="514000" cy="768446"/>
          </a:xfrm>
          <a:custGeom>
            <a:avLst/>
            <a:gdLst/>
            <a:ahLst/>
            <a:cxnLst/>
            <a:rect l="l" t="t" r="r" b="b"/>
            <a:pathLst>
              <a:path w="771000" h="1152669">
                <a:moveTo>
                  <a:pt x="0" y="0"/>
                </a:moveTo>
                <a:lnTo>
                  <a:pt x="771000" y="0"/>
                </a:lnTo>
                <a:lnTo>
                  <a:pt x="771000" y="1152669"/>
                </a:lnTo>
                <a:lnTo>
                  <a:pt x="0" y="115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F2024-D7BA-31C6-BC96-BA158981DB65}"/>
              </a:ext>
            </a:extLst>
          </p:cNvPr>
          <p:cNvSpPr txBox="1"/>
          <p:nvPr/>
        </p:nvSpPr>
        <p:spPr>
          <a:xfrm>
            <a:off x="3768910" y="4380178"/>
            <a:ext cx="267433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Capturar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los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resultados</a:t>
            </a: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77A7-2E92-0A52-619F-64336A18CD38}"/>
              </a:ext>
            </a:extLst>
          </p:cNvPr>
          <p:cNvSpPr txBox="1"/>
          <p:nvPr/>
        </p:nvSpPr>
        <p:spPr>
          <a:xfrm>
            <a:off x="6396787" y="4357318"/>
            <a:ext cx="2674339" cy="29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Análisis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C21B0-B88A-D562-56C9-FBD5A276EB59}"/>
              </a:ext>
            </a:extLst>
          </p:cNvPr>
          <p:cNvSpPr txBox="1"/>
          <p:nvPr/>
        </p:nvSpPr>
        <p:spPr>
          <a:xfrm>
            <a:off x="9071126" y="4267734"/>
            <a:ext cx="2674339" cy="61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Visualización de resultados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335FAEA-DE1E-33F7-993D-9F3748C999E1}"/>
              </a:ext>
            </a:extLst>
          </p:cNvPr>
          <p:cNvSpPr/>
          <p:nvPr/>
        </p:nvSpPr>
        <p:spPr>
          <a:xfrm>
            <a:off x="6443248" y="4163594"/>
            <a:ext cx="514000" cy="768446"/>
          </a:xfrm>
          <a:custGeom>
            <a:avLst/>
            <a:gdLst/>
            <a:ahLst/>
            <a:cxnLst/>
            <a:rect l="l" t="t" r="r" b="b"/>
            <a:pathLst>
              <a:path w="771000" h="1152669">
                <a:moveTo>
                  <a:pt x="0" y="0"/>
                </a:moveTo>
                <a:lnTo>
                  <a:pt x="771000" y="0"/>
                </a:lnTo>
                <a:lnTo>
                  <a:pt x="771000" y="1152669"/>
                </a:lnTo>
                <a:lnTo>
                  <a:pt x="0" y="115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A554DF-2A6D-003A-86D7-DA80354B37FD}"/>
              </a:ext>
            </a:extLst>
          </p:cNvPr>
          <p:cNvSpPr/>
          <p:nvPr/>
        </p:nvSpPr>
        <p:spPr>
          <a:xfrm>
            <a:off x="8814126" y="4163594"/>
            <a:ext cx="514000" cy="768446"/>
          </a:xfrm>
          <a:custGeom>
            <a:avLst/>
            <a:gdLst/>
            <a:ahLst/>
            <a:cxnLst/>
            <a:rect l="l" t="t" r="r" b="b"/>
            <a:pathLst>
              <a:path w="771000" h="1152669">
                <a:moveTo>
                  <a:pt x="0" y="0"/>
                </a:moveTo>
                <a:lnTo>
                  <a:pt x="771000" y="0"/>
                </a:lnTo>
                <a:lnTo>
                  <a:pt x="771000" y="1152669"/>
                </a:lnTo>
                <a:lnTo>
                  <a:pt x="0" y="115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72A8123-F6E7-64A8-F045-E1D46D8EB041}"/>
              </a:ext>
            </a:extLst>
          </p:cNvPr>
          <p:cNvSpPr/>
          <p:nvPr/>
        </p:nvSpPr>
        <p:spPr>
          <a:xfrm>
            <a:off x="7210998" y="1221693"/>
            <a:ext cx="4736271" cy="2699906"/>
          </a:xfrm>
          <a:custGeom>
            <a:avLst/>
            <a:gdLst/>
            <a:ahLst/>
            <a:cxnLst/>
            <a:rect l="l" t="t" r="r" b="b"/>
            <a:pathLst>
              <a:path w="7104406" h="4049859">
                <a:moveTo>
                  <a:pt x="0" y="0"/>
                </a:moveTo>
                <a:lnTo>
                  <a:pt x="7104406" y="0"/>
                </a:lnTo>
                <a:lnTo>
                  <a:pt x="7104406" y="4049859"/>
                </a:lnTo>
                <a:lnTo>
                  <a:pt x="0" y="4049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140" b="-17435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96695F8-B4C9-569D-1A72-848C875D1760}"/>
              </a:ext>
            </a:extLst>
          </p:cNvPr>
          <p:cNvSpPr/>
          <p:nvPr/>
        </p:nvSpPr>
        <p:spPr>
          <a:xfrm>
            <a:off x="9087222" y="2961285"/>
            <a:ext cx="199016" cy="290005"/>
          </a:xfrm>
          <a:custGeom>
            <a:avLst/>
            <a:gdLst/>
            <a:ahLst/>
            <a:cxnLst/>
            <a:rect l="l" t="t" r="r" b="b"/>
            <a:pathLst>
              <a:path w="298524" h="435008">
                <a:moveTo>
                  <a:pt x="0" y="0"/>
                </a:moveTo>
                <a:lnTo>
                  <a:pt x="298524" y="0"/>
                </a:lnTo>
                <a:lnTo>
                  <a:pt x="298524" y="435007"/>
                </a:lnTo>
                <a:lnTo>
                  <a:pt x="0" y="435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8775BE7-B5B5-9578-7C1D-60FF0FAB50F8}"/>
              </a:ext>
            </a:extLst>
          </p:cNvPr>
          <p:cNvSpPr/>
          <p:nvPr/>
        </p:nvSpPr>
        <p:spPr>
          <a:xfrm>
            <a:off x="8606944" y="2671280"/>
            <a:ext cx="199016" cy="290005"/>
          </a:xfrm>
          <a:custGeom>
            <a:avLst/>
            <a:gdLst/>
            <a:ahLst/>
            <a:cxnLst/>
            <a:rect l="l" t="t" r="r" b="b"/>
            <a:pathLst>
              <a:path w="298524" h="435008">
                <a:moveTo>
                  <a:pt x="0" y="0"/>
                </a:moveTo>
                <a:lnTo>
                  <a:pt x="298524" y="0"/>
                </a:lnTo>
                <a:lnTo>
                  <a:pt x="298524" y="435008"/>
                </a:lnTo>
                <a:lnTo>
                  <a:pt x="0" y="435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975DC98-CE8B-849A-9BCE-F01ED4BF722C}"/>
              </a:ext>
            </a:extLst>
          </p:cNvPr>
          <p:cNvSpPr/>
          <p:nvPr/>
        </p:nvSpPr>
        <p:spPr>
          <a:xfrm>
            <a:off x="3281900" y="1545353"/>
            <a:ext cx="3418348" cy="2052584"/>
          </a:xfrm>
          <a:custGeom>
            <a:avLst/>
            <a:gdLst/>
            <a:ahLst/>
            <a:cxnLst/>
            <a:rect l="l" t="t" r="r" b="b"/>
            <a:pathLst>
              <a:path w="5127522" h="3078876">
                <a:moveTo>
                  <a:pt x="0" y="0"/>
                </a:moveTo>
                <a:lnTo>
                  <a:pt x="5127522" y="0"/>
                </a:lnTo>
                <a:lnTo>
                  <a:pt x="5127522" y="3078876"/>
                </a:lnTo>
                <a:lnTo>
                  <a:pt x="0" y="307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96" r="-14202" b="-627"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329F5BC-5A4E-D006-964A-EE062277B1DD}"/>
              </a:ext>
            </a:extLst>
          </p:cNvPr>
          <p:cNvSpPr/>
          <p:nvPr/>
        </p:nvSpPr>
        <p:spPr>
          <a:xfrm>
            <a:off x="3124308" y="1345109"/>
            <a:ext cx="3675348" cy="2453073"/>
          </a:xfrm>
          <a:custGeom>
            <a:avLst/>
            <a:gdLst/>
            <a:ahLst/>
            <a:cxnLst/>
            <a:rect l="l" t="t" r="r" b="b"/>
            <a:pathLst>
              <a:path w="5513022" h="3679610">
                <a:moveTo>
                  <a:pt x="0" y="0"/>
                </a:moveTo>
                <a:lnTo>
                  <a:pt x="5513022" y="0"/>
                </a:lnTo>
                <a:lnTo>
                  <a:pt x="5513022" y="3679610"/>
                </a:lnTo>
                <a:lnTo>
                  <a:pt x="0" y="367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08" t="-908"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F028F07-7386-E7E3-FA72-7DF7E6FA88F1}"/>
              </a:ext>
            </a:extLst>
          </p:cNvPr>
          <p:cNvSpPr/>
          <p:nvPr/>
        </p:nvSpPr>
        <p:spPr>
          <a:xfrm>
            <a:off x="1259538" y="3261333"/>
            <a:ext cx="554167" cy="536849"/>
          </a:xfrm>
          <a:custGeom>
            <a:avLst/>
            <a:gdLst/>
            <a:ahLst/>
            <a:cxnLst/>
            <a:rect l="l" t="t" r="r" b="b"/>
            <a:pathLst>
              <a:path w="831250" h="805274">
                <a:moveTo>
                  <a:pt x="0" y="0"/>
                </a:moveTo>
                <a:lnTo>
                  <a:pt x="831250" y="0"/>
                </a:lnTo>
                <a:lnTo>
                  <a:pt x="831250" y="805274"/>
                </a:lnTo>
                <a:lnTo>
                  <a:pt x="0" y="805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742D3B0-753C-CB6D-F6CD-E2F7527A6D94}"/>
              </a:ext>
            </a:extLst>
          </p:cNvPr>
          <p:cNvSpPr/>
          <p:nvPr/>
        </p:nvSpPr>
        <p:spPr>
          <a:xfrm>
            <a:off x="1083026" y="1589352"/>
            <a:ext cx="907191" cy="1371933"/>
          </a:xfrm>
          <a:custGeom>
            <a:avLst/>
            <a:gdLst/>
            <a:ahLst/>
            <a:cxnLst/>
            <a:rect l="l" t="t" r="r" b="b"/>
            <a:pathLst>
              <a:path w="1360786" h="2057899">
                <a:moveTo>
                  <a:pt x="0" y="0"/>
                </a:moveTo>
                <a:lnTo>
                  <a:pt x="1360786" y="0"/>
                </a:lnTo>
                <a:lnTo>
                  <a:pt x="1360786" y="2057899"/>
                </a:lnTo>
                <a:lnTo>
                  <a:pt x="0" y="20578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sz="1200">
              <a:latin typeface="Montserrat" panose="00000500000000000000" pitchFamily="2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D16137E-CA64-FB13-D9C0-69433A0679A2}"/>
              </a:ext>
            </a:extLst>
          </p:cNvPr>
          <p:cNvSpPr txBox="1"/>
          <p:nvPr/>
        </p:nvSpPr>
        <p:spPr>
          <a:xfrm>
            <a:off x="449968" y="4399058"/>
            <a:ext cx="2674339" cy="93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Trabajo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campo y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laboratorio</a:t>
            </a: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ontserrat" panose="00000500000000000000" pitchFamily="2" charset="0"/>
              </a:rPr>
              <a:t>comunitario</a:t>
            </a: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29CEF5C0-739F-45B6-649A-9C4355D8E7B3}"/>
              </a:ext>
            </a:extLst>
          </p:cNvPr>
          <p:cNvSpPr txBox="1"/>
          <p:nvPr/>
        </p:nvSpPr>
        <p:spPr>
          <a:xfrm>
            <a:off x="586154" y="400197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Ruta para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el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registro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y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visualización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datos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9017C793-5028-EB3B-5BC3-7601F38FB3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6079" y="6054568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9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6691A-A3CF-1037-DB54-E66D097E1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6">
            <a:extLst>
              <a:ext uri="{FF2B5EF4-FFF2-40B4-BE49-F238E27FC236}">
                <a16:creationId xmlns:a16="http://schemas.microsoft.com/office/drawing/2014/main" id="{CD0AA1BF-083B-8701-75AC-1812BEBE6D4F}"/>
              </a:ext>
            </a:extLst>
          </p:cNvPr>
          <p:cNvSpPr txBox="1"/>
          <p:nvPr/>
        </p:nvSpPr>
        <p:spPr>
          <a:xfrm>
            <a:off x="575269" y="770311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1.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Planeación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del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monitoreo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4AED5063-1BAF-BD69-AE0A-ADEFE9DE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079" y="6054568"/>
            <a:ext cx="1785258" cy="593167"/>
          </a:xfrm>
          <a:prstGeom prst="rect">
            <a:avLst/>
          </a:prstGeom>
        </p:spPr>
      </p:pic>
      <p:sp>
        <p:nvSpPr>
          <p:cNvPr id="2" name="TextBox 36">
            <a:extLst>
              <a:ext uri="{FF2B5EF4-FFF2-40B4-BE49-F238E27FC236}">
                <a16:creationId xmlns:a16="http://schemas.microsoft.com/office/drawing/2014/main" id="{B6C359D2-3698-F223-6779-FE70AA6905D5}"/>
              </a:ext>
            </a:extLst>
          </p:cNvPr>
          <p:cNvSpPr txBox="1"/>
          <p:nvPr/>
        </p:nvSpPr>
        <p:spPr>
          <a:xfrm>
            <a:off x="174075" y="1486448"/>
            <a:ext cx="5568485" cy="5103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Antes de registrar datos en la plataforma es necesario:</a:t>
            </a: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Definir cuándo se realizará el monitoreo: temporada, mes, año </a:t>
            </a: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 Periodo o campaña de monitoreo.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* Se puede realizar el monitoreo de manera mensual o mínimo 2 veces por año: secas y lluvias.</a:t>
            </a: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Identificar el sitio de referencia y los sitios de evaluación.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Confirmar quiénes son los responsables del registro de datos en los formularios digitales. 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Imagen 3" descr="Imagen que contiene exterior, pájaro, agua, comida&#10;&#10;El contenido generado por IA puede ser incorrecto.">
            <a:extLst>
              <a:ext uri="{FF2B5EF4-FFF2-40B4-BE49-F238E27FC236}">
                <a16:creationId xmlns:a16="http://schemas.microsoft.com/office/drawing/2014/main" id="{ED26F065-35D3-3FB5-FE6E-691E9644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581" y="1567543"/>
            <a:ext cx="6104610" cy="892627"/>
          </a:xfrm>
          <a:prstGeom prst="rect">
            <a:avLst/>
          </a:prstGeom>
        </p:spPr>
      </p:pic>
      <p:pic>
        <p:nvPicPr>
          <p:cNvPr id="8" name="Imagen 7" descr="Mapa&#10;&#10;El contenido generado por IA puede ser incorrecto.">
            <a:extLst>
              <a:ext uri="{FF2B5EF4-FFF2-40B4-BE49-F238E27FC236}">
                <a16:creationId xmlns:a16="http://schemas.microsoft.com/office/drawing/2014/main" id="{5388D1FC-9A14-3EE3-10FB-AC7952BDD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3746"/>
            <a:ext cx="5239586" cy="28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8DC1-E87C-D06A-F7DE-113B2E1A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6">
            <a:extLst>
              <a:ext uri="{FF2B5EF4-FFF2-40B4-BE49-F238E27FC236}">
                <a16:creationId xmlns:a16="http://schemas.microsoft.com/office/drawing/2014/main" id="{8671C3FE-859C-1DDF-0ACF-0B18904DB9EF}"/>
              </a:ext>
            </a:extLst>
          </p:cNvPr>
          <p:cNvSpPr txBox="1"/>
          <p:nvPr/>
        </p:nvSpPr>
        <p:spPr>
          <a:xfrm>
            <a:off x="575269" y="770311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2.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Activación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del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monitoreo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8E01BCAB-4664-6DD3-6D2A-25EDECD7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079" y="6054568"/>
            <a:ext cx="1785258" cy="593167"/>
          </a:xfrm>
          <a:prstGeom prst="rect">
            <a:avLst/>
          </a:prstGeom>
        </p:spPr>
      </p:pic>
      <p:sp>
        <p:nvSpPr>
          <p:cNvPr id="2" name="TextBox 36">
            <a:extLst>
              <a:ext uri="{FF2B5EF4-FFF2-40B4-BE49-F238E27FC236}">
                <a16:creationId xmlns:a16="http://schemas.microsoft.com/office/drawing/2014/main" id="{71FE47A6-8337-770D-2945-62A3FBA7BF97}"/>
              </a:ext>
            </a:extLst>
          </p:cNvPr>
          <p:cNvSpPr txBox="1"/>
          <p:nvPr/>
        </p:nvSpPr>
        <p:spPr>
          <a:xfrm>
            <a:off x="821429" y="1474163"/>
            <a:ext cx="5568485" cy="442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500" dirty="0">
                <a:latin typeface="Montserrat" panose="00000500000000000000" pitchFamily="2" charset="0"/>
              </a:rPr>
              <a:t>Una vez definida la planeación: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r>
              <a:rPr lang="es-ES" sz="1500" dirty="0">
                <a:latin typeface="Montserrat" panose="00000500000000000000" pitchFamily="2" charset="0"/>
              </a:rPr>
              <a:t>• Se comunica al equipo coordinador del FCEA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• Se registra formalmente la campaña en la plataforma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• Se habilita el formulario correspondiente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• Las brigadas reciben notificación para </a:t>
            </a:r>
            <a:r>
              <a:rPr lang="es-ES" sz="1500" b="1" dirty="0">
                <a:latin typeface="Montserrat" panose="00000500000000000000" pitchFamily="2" charset="0"/>
              </a:rPr>
              <a:t>iniciar el registro del sitio de referencia.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pPr algn="ctr"/>
            <a:r>
              <a:rPr lang="es-ES" sz="1500" b="1" dirty="0">
                <a:latin typeface="Montserrat" panose="00000500000000000000" pitchFamily="2" charset="0"/>
              </a:rPr>
              <a:t>La activación garantiza que los datos queden correctamente organizados.</a:t>
            </a: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endParaRPr lang="es-E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Imagen 3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968DBFB4-1494-F220-2985-30F2FBF6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37" y="1474163"/>
            <a:ext cx="4653545" cy="458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A64E-1A29-943B-CE1F-3EC971A8C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9F32B462-076B-4359-0379-E9A288D19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79" y="285343"/>
            <a:ext cx="1785258" cy="593167"/>
          </a:xfrm>
          <a:prstGeom prst="rect">
            <a:avLst/>
          </a:prstGeom>
        </p:spPr>
      </p:pic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F8968DA-407A-EC6C-269C-C0236D11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887" y="45125"/>
            <a:ext cx="4434424" cy="6767750"/>
          </a:xfrm>
          <a:prstGeom prst="rect">
            <a:avLst/>
          </a:prstGeom>
        </p:spPr>
      </p:pic>
      <p:sp>
        <p:nvSpPr>
          <p:cNvPr id="2" name="TextBox 36">
            <a:extLst>
              <a:ext uri="{FF2B5EF4-FFF2-40B4-BE49-F238E27FC236}">
                <a16:creationId xmlns:a16="http://schemas.microsoft.com/office/drawing/2014/main" id="{32436FE7-EE85-ABC8-B189-2A0AADE51A37}"/>
              </a:ext>
            </a:extLst>
          </p:cNvPr>
          <p:cNvSpPr txBox="1"/>
          <p:nvPr/>
        </p:nvSpPr>
        <p:spPr>
          <a:xfrm>
            <a:off x="1572543" y="2998163"/>
            <a:ext cx="3968285" cy="141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500" b="1" dirty="0">
                <a:latin typeface="Montserrat" panose="00000500000000000000" pitchFamily="2" charset="0"/>
              </a:rPr>
              <a:t>Correo de notificación para registrar los resultados en el formato de campo digital</a:t>
            </a:r>
            <a:endParaRPr lang="es-ES" sz="15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3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0A41-E53E-8B3E-91C2-FA5FC282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5">
            <a:extLst>
              <a:ext uri="{FF2B5EF4-FFF2-40B4-BE49-F238E27FC236}">
                <a16:creationId xmlns:a16="http://schemas.microsoft.com/office/drawing/2014/main" id="{B13CCCF5-AD9A-298B-3D95-E7BFA9EC2413}"/>
              </a:ext>
            </a:extLst>
          </p:cNvPr>
          <p:cNvGrpSpPr/>
          <p:nvPr/>
        </p:nvGrpSpPr>
        <p:grpSpPr>
          <a:xfrm>
            <a:off x="2285472" y="939178"/>
            <a:ext cx="1298133" cy="552242"/>
            <a:chOff x="0" y="0"/>
            <a:chExt cx="1913890" cy="1913890"/>
          </a:xfrm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49720DC7-227B-A511-14D2-A1C73907967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7">
            <a:extLst>
              <a:ext uri="{FF2B5EF4-FFF2-40B4-BE49-F238E27FC236}">
                <a16:creationId xmlns:a16="http://schemas.microsoft.com/office/drawing/2014/main" id="{5881BEDF-0597-CDAB-0B6D-A3CA93D57D12}"/>
              </a:ext>
            </a:extLst>
          </p:cNvPr>
          <p:cNvGrpSpPr/>
          <p:nvPr/>
        </p:nvGrpSpPr>
        <p:grpSpPr>
          <a:xfrm>
            <a:off x="4001415" y="928480"/>
            <a:ext cx="5894955" cy="935546"/>
            <a:chOff x="0" y="0"/>
            <a:chExt cx="11621824" cy="2404092"/>
          </a:xfrm>
        </p:grpSpPr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66DB408D-F7AB-23FE-FBF7-DA6A9E043912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4" name="AutoShape 20">
            <a:extLst>
              <a:ext uri="{FF2B5EF4-FFF2-40B4-BE49-F238E27FC236}">
                <a16:creationId xmlns:a16="http://schemas.microsoft.com/office/drawing/2014/main" id="{915A9669-FE33-6F94-05A9-F7F8B09AD566}"/>
              </a:ext>
            </a:extLst>
          </p:cNvPr>
          <p:cNvSpPr/>
          <p:nvPr/>
        </p:nvSpPr>
        <p:spPr>
          <a:xfrm flipH="1">
            <a:off x="3589796" y="1161365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31">
            <a:extLst>
              <a:ext uri="{FF2B5EF4-FFF2-40B4-BE49-F238E27FC236}">
                <a16:creationId xmlns:a16="http://schemas.microsoft.com/office/drawing/2014/main" id="{E21B69E3-7D53-7EFF-4C48-EE8F7FFFB65F}"/>
              </a:ext>
            </a:extLst>
          </p:cNvPr>
          <p:cNvSpPr txBox="1"/>
          <p:nvPr/>
        </p:nvSpPr>
        <p:spPr>
          <a:xfrm>
            <a:off x="899160" y="281178"/>
            <a:ext cx="103936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Dinámica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del taller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capacitación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4" name="TextBox 32">
            <a:extLst>
              <a:ext uri="{FF2B5EF4-FFF2-40B4-BE49-F238E27FC236}">
                <a16:creationId xmlns:a16="http://schemas.microsoft.com/office/drawing/2014/main" id="{E9AC5A2B-C7EA-AAD4-35BB-36E6313C90C5}"/>
              </a:ext>
            </a:extLst>
          </p:cNvPr>
          <p:cNvSpPr txBox="1"/>
          <p:nvPr/>
        </p:nvSpPr>
        <p:spPr>
          <a:xfrm>
            <a:off x="2432032" y="2942160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Día 2</a:t>
            </a:r>
          </a:p>
        </p:txBody>
      </p:sp>
      <p:sp>
        <p:nvSpPr>
          <p:cNvPr id="125" name="TextBox 33">
            <a:extLst>
              <a:ext uri="{FF2B5EF4-FFF2-40B4-BE49-F238E27FC236}">
                <a16:creationId xmlns:a16="http://schemas.microsoft.com/office/drawing/2014/main" id="{BBEB6C9F-B829-0EEE-93ED-2C3F2163603A}"/>
              </a:ext>
            </a:extLst>
          </p:cNvPr>
          <p:cNvSpPr txBox="1"/>
          <p:nvPr/>
        </p:nvSpPr>
        <p:spPr>
          <a:xfrm>
            <a:off x="2432032" y="3857769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Día 3</a:t>
            </a:r>
          </a:p>
        </p:txBody>
      </p:sp>
      <p:sp>
        <p:nvSpPr>
          <p:cNvPr id="126" name="TextBox 34">
            <a:extLst>
              <a:ext uri="{FF2B5EF4-FFF2-40B4-BE49-F238E27FC236}">
                <a16:creationId xmlns:a16="http://schemas.microsoft.com/office/drawing/2014/main" id="{54A12364-2BB9-D90A-95DD-1C59F71AEA38}"/>
              </a:ext>
            </a:extLst>
          </p:cNvPr>
          <p:cNvSpPr txBox="1"/>
          <p:nvPr/>
        </p:nvSpPr>
        <p:spPr>
          <a:xfrm>
            <a:off x="2453974" y="1088273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16/02/26</a:t>
            </a:r>
          </a:p>
        </p:txBody>
      </p:sp>
      <p:sp>
        <p:nvSpPr>
          <p:cNvPr id="128" name="TextBox 36">
            <a:extLst>
              <a:ext uri="{FF2B5EF4-FFF2-40B4-BE49-F238E27FC236}">
                <a16:creationId xmlns:a16="http://schemas.microsoft.com/office/drawing/2014/main" id="{4E0483F7-8F7A-504C-313B-22E7B1AC4295}"/>
              </a:ext>
            </a:extLst>
          </p:cNvPr>
          <p:cNvSpPr txBox="1"/>
          <p:nvPr/>
        </p:nvSpPr>
        <p:spPr>
          <a:xfrm>
            <a:off x="4081259" y="1044280"/>
            <a:ext cx="567766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Bases del MCA.</a:t>
            </a:r>
          </a:p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¿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Qué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elementos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vamos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evaluar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? ¿Por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qué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? ¿Para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qué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? ¿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Cómo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32" name="TextBox 40">
            <a:extLst>
              <a:ext uri="{FF2B5EF4-FFF2-40B4-BE49-F238E27FC236}">
                <a16:creationId xmlns:a16="http://schemas.microsoft.com/office/drawing/2014/main" id="{6C59A6C4-63DD-EDBF-6DF3-335331FDD57E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9:00- 4:35 h</a:t>
            </a:r>
          </a:p>
        </p:txBody>
      </p:sp>
      <p:grpSp>
        <p:nvGrpSpPr>
          <p:cNvPr id="134" name="Group 5">
            <a:extLst>
              <a:ext uri="{FF2B5EF4-FFF2-40B4-BE49-F238E27FC236}">
                <a16:creationId xmlns:a16="http://schemas.microsoft.com/office/drawing/2014/main" id="{3069B096-F639-EDE0-AD37-3E2C0294D083}"/>
              </a:ext>
            </a:extLst>
          </p:cNvPr>
          <p:cNvGrpSpPr/>
          <p:nvPr/>
        </p:nvGrpSpPr>
        <p:grpSpPr>
          <a:xfrm>
            <a:off x="2300421" y="2068820"/>
            <a:ext cx="1298133" cy="552242"/>
            <a:chOff x="0" y="0"/>
            <a:chExt cx="1913890" cy="1913890"/>
          </a:xfrm>
        </p:grpSpPr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10DA796B-454F-39EC-4DAC-349075BBAD4F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7">
            <a:extLst>
              <a:ext uri="{FF2B5EF4-FFF2-40B4-BE49-F238E27FC236}">
                <a16:creationId xmlns:a16="http://schemas.microsoft.com/office/drawing/2014/main" id="{37EFF881-7A5C-D764-3667-C69748A69751}"/>
              </a:ext>
            </a:extLst>
          </p:cNvPr>
          <p:cNvGrpSpPr/>
          <p:nvPr/>
        </p:nvGrpSpPr>
        <p:grpSpPr>
          <a:xfrm>
            <a:off x="4016364" y="2058122"/>
            <a:ext cx="5894955" cy="757038"/>
            <a:chOff x="0" y="0"/>
            <a:chExt cx="11621824" cy="2404092"/>
          </a:xfrm>
        </p:grpSpPr>
        <p:sp>
          <p:nvSpPr>
            <p:cNvPr id="137" name="Freeform 8">
              <a:extLst>
                <a:ext uri="{FF2B5EF4-FFF2-40B4-BE49-F238E27FC236}">
                  <a16:creationId xmlns:a16="http://schemas.microsoft.com/office/drawing/2014/main" id="{C6B62323-ABE8-876D-894F-557DB2FC7945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8" name="AutoShape 20">
            <a:extLst>
              <a:ext uri="{FF2B5EF4-FFF2-40B4-BE49-F238E27FC236}">
                <a16:creationId xmlns:a16="http://schemas.microsoft.com/office/drawing/2014/main" id="{9CC1464A-4497-A532-7041-7B450BE9ED22}"/>
              </a:ext>
            </a:extLst>
          </p:cNvPr>
          <p:cNvSpPr/>
          <p:nvPr/>
        </p:nvSpPr>
        <p:spPr>
          <a:xfrm flipH="1">
            <a:off x="3604745" y="2291007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TextBox 34">
            <a:extLst>
              <a:ext uri="{FF2B5EF4-FFF2-40B4-BE49-F238E27FC236}">
                <a16:creationId xmlns:a16="http://schemas.microsoft.com/office/drawing/2014/main" id="{C1E9CE46-6695-8188-E336-4E6ECB19B229}"/>
              </a:ext>
            </a:extLst>
          </p:cNvPr>
          <p:cNvSpPr txBox="1"/>
          <p:nvPr/>
        </p:nvSpPr>
        <p:spPr>
          <a:xfrm>
            <a:off x="2468923" y="2217915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17/02/26</a:t>
            </a:r>
          </a:p>
        </p:txBody>
      </p:sp>
      <p:sp>
        <p:nvSpPr>
          <p:cNvPr id="142" name="TextBox 36">
            <a:extLst>
              <a:ext uri="{FF2B5EF4-FFF2-40B4-BE49-F238E27FC236}">
                <a16:creationId xmlns:a16="http://schemas.microsoft.com/office/drawing/2014/main" id="{56EB12BD-E266-6E88-1814-C88F03F4BA20}"/>
              </a:ext>
            </a:extLst>
          </p:cNvPr>
          <p:cNvSpPr txBox="1"/>
          <p:nvPr/>
        </p:nvSpPr>
        <p:spPr>
          <a:xfrm>
            <a:off x="4096208" y="2173922"/>
            <a:ext cx="5677660" cy="47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4319" marR="0" lvl="1" indent="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Parámetros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biológicos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análisis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bacteriológico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y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macroinvertebrados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acuáticos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indicadores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4" name="Group 5">
            <a:extLst>
              <a:ext uri="{FF2B5EF4-FFF2-40B4-BE49-F238E27FC236}">
                <a16:creationId xmlns:a16="http://schemas.microsoft.com/office/drawing/2014/main" id="{74105777-BA4F-0945-9C38-8929EEEB3613}"/>
              </a:ext>
            </a:extLst>
          </p:cNvPr>
          <p:cNvGrpSpPr/>
          <p:nvPr/>
        </p:nvGrpSpPr>
        <p:grpSpPr>
          <a:xfrm>
            <a:off x="2300421" y="2981662"/>
            <a:ext cx="1298133" cy="552242"/>
            <a:chOff x="0" y="0"/>
            <a:chExt cx="1913890" cy="1913890"/>
          </a:xfrm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6110D878-3658-7BBD-6CFB-46FEAE38B3F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6" name="Group 7">
            <a:extLst>
              <a:ext uri="{FF2B5EF4-FFF2-40B4-BE49-F238E27FC236}">
                <a16:creationId xmlns:a16="http://schemas.microsoft.com/office/drawing/2014/main" id="{5205FDE6-A254-B5FE-1698-8CAB873E8715}"/>
              </a:ext>
            </a:extLst>
          </p:cNvPr>
          <p:cNvGrpSpPr/>
          <p:nvPr/>
        </p:nvGrpSpPr>
        <p:grpSpPr>
          <a:xfrm>
            <a:off x="4016364" y="2970964"/>
            <a:ext cx="5894955" cy="562940"/>
            <a:chOff x="0" y="0"/>
            <a:chExt cx="11621824" cy="2404092"/>
          </a:xfrm>
        </p:grpSpPr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id="{5B6D410E-33B2-FE76-F36D-8529D2617E4F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8" name="AutoShape 20">
            <a:extLst>
              <a:ext uri="{FF2B5EF4-FFF2-40B4-BE49-F238E27FC236}">
                <a16:creationId xmlns:a16="http://schemas.microsoft.com/office/drawing/2014/main" id="{966531F5-C8C5-7443-4C9F-78A70B6FC4BC}"/>
              </a:ext>
            </a:extLst>
          </p:cNvPr>
          <p:cNvSpPr/>
          <p:nvPr/>
        </p:nvSpPr>
        <p:spPr>
          <a:xfrm flipH="1">
            <a:off x="3604745" y="3203849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34">
            <a:extLst>
              <a:ext uri="{FF2B5EF4-FFF2-40B4-BE49-F238E27FC236}">
                <a16:creationId xmlns:a16="http://schemas.microsoft.com/office/drawing/2014/main" id="{9DC84B55-86C7-FDFB-E60D-FE0DF583E655}"/>
              </a:ext>
            </a:extLst>
          </p:cNvPr>
          <p:cNvSpPr txBox="1"/>
          <p:nvPr/>
        </p:nvSpPr>
        <p:spPr>
          <a:xfrm>
            <a:off x="2468923" y="3130757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18/02/26</a:t>
            </a:r>
          </a:p>
        </p:txBody>
      </p:sp>
      <p:sp>
        <p:nvSpPr>
          <p:cNvPr id="152" name="TextBox 36">
            <a:extLst>
              <a:ext uri="{FF2B5EF4-FFF2-40B4-BE49-F238E27FC236}">
                <a16:creationId xmlns:a16="http://schemas.microsoft.com/office/drawing/2014/main" id="{6719518B-2D41-BD80-2620-3CA37A0A76E6}"/>
              </a:ext>
            </a:extLst>
          </p:cNvPr>
          <p:cNvSpPr txBox="1"/>
          <p:nvPr/>
        </p:nvSpPr>
        <p:spPr>
          <a:xfrm>
            <a:off x="4096208" y="3086764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Parámetros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físico-químicos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</p:txBody>
      </p:sp>
      <p:grpSp>
        <p:nvGrpSpPr>
          <p:cNvPr id="154" name="Group 5">
            <a:extLst>
              <a:ext uri="{FF2B5EF4-FFF2-40B4-BE49-F238E27FC236}">
                <a16:creationId xmlns:a16="http://schemas.microsoft.com/office/drawing/2014/main" id="{8F08E112-B8B2-2267-FF59-AEF5A76BABBB}"/>
              </a:ext>
            </a:extLst>
          </p:cNvPr>
          <p:cNvGrpSpPr/>
          <p:nvPr/>
        </p:nvGrpSpPr>
        <p:grpSpPr>
          <a:xfrm>
            <a:off x="2306612" y="3736025"/>
            <a:ext cx="1298133" cy="552242"/>
            <a:chOff x="0" y="0"/>
            <a:chExt cx="1913890" cy="1913890"/>
          </a:xfrm>
        </p:grpSpPr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3CB5A02F-4313-01E9-4711-00E6FD661A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Group 7">
            <a:extLst>
              <a:ext uri="{FF2B5EF4-FFF2-40B4-BE49-F238E27FC236}">
                <a16:creationId xmlns:a16="http://schemas.microsoft.com/office/drawing/2014/main" id="{29580543-8828-9870-92D2-6F219AC44875}"/>
              </a:ext>
            </a:extLst>
          </p:cNvPr>
          <p:cNvGrpSpPr/>
          <p:nvPr/>
        </p:nvGrpSpPr>
        <p:grpSpPr>
          <a:xfrm>
            <a:off x="4022555" y="3725326"/>
            <a:ext cx="5894955" cy="1042027"/>
            <a:chOff x="0" y="0"/>
            <a:chExt cx="11621824" cy="2404092"/>
          </a:xfrm>
        </p:grpSpPr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5637FD7D-F4CC-6A3D-35B2-DCD6B2EDF8C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8" name="AutoShape 20">
            <a:extLst>
              <a:ext uri="{FF2B5EF4-FFF2-40B4-BE49-F238E27FC236}">
                <a16:creationId xmlns:a16="http://schemas.microsoft.com/office/drawing/2014/main" id="{54705E4D-78BC-4EF4-FA3A-2347D754E37E}"/>
              </a:ext>
            </a:extLst>
          </p:cNvPr>
          <p:cNvSpPr/>
          <p:nvPr/>
        </p:nvSpPr>
        <p:spPr>
          <a:xfrm flipH="1">
            <a:off x="3610936" y="3958212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TextBox 34">
            <a:extLst>
              <a:ext uri="{FF2B5EF4-FFF2-40B4-BE49-F238E27FC236}">
                <a16:creationId xmlns:a16="http://schemas.microsoft.com/office/drawing/2014/main" id="{A402C19B-81F6-DBA3-DEA8-B3DBE4BAE92A}"/>
              </a:ext>
            </a:extLst>
          </p:cNvPr>
          <p:cNvSpPr txBox="1"/>
          <p:nvPr/>
        </p:nvSpPr>
        <p:spPr>
          <a:xfrm>
            <a:off x="2475114" y="3885120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19/02/26</a:t>
            </a:r>
          </a:p>
        </p:txBody>
      </p:sp>
      <p:sp>
        <p:nvSpPr>
          <p:cNvPr id="162" name="TextBox 36">
            <a:extLst>
              <a:ext uri="{FF2B5EF4-FFF2-40B4-BE49-F238E27FC236}">
                <a16:creationId xmlns:a16="http://schemas.microsoft.com/office/drawing/2014/main" id="{4AF417C9-DAB5-504E-4BAF-2568BB353DBE}"/>
              </a:ext>
            </a:extLst>
          </p:cNvPr>
          <p:cNvSpPr txBox="1"/>
          <p:nvPr/>
        </p:nvSpPr>
        <p:spPr>
          <a:xfrm>
            <a:off x="4102399" y="3806128"/>
            <a:ext cx="5677660" cy="96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Cómo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estimar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la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cantidad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agua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que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presenta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un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río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 </a:t>
            </a:r>
          </a:p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Parámetros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paisajísticos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.</a:t>
            </a:r>
          </a:p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Recomendaciones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para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salir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a campo.</a:t>
            </a:r>
            <a:endParaRPr kumimoji="0" lang="en-US" sz="150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64" name="TextBox 33">
            <a:extLst>
              <a:ext uri="{FF2B5EF4-FFF2-40B4-BE49-F238E27FC236}">
                <a16:creationId xmlns:a16="http://schemas.microsoft.com/office/drawing/2014/main" id="{33A0B7EE-E0CB-3775-2055-9213E43E275B}"/>
              </a:ext>
            </a:extLst>
          </p:cNvPr>
          <p:cNvSpPr txBox="1"/>
          <p:nvPr/>
        </p:nvSpPr>
        <p:spPr>
          <a:xfrm>
            <a:off x="2425841" y="5013319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Día 3</a:t>
            </a:r>
          </a:p>
        </p:txBody>
      </p:sp>
      <p:grpSp>
        <p:nvGrpSpPr>
          <p:cNvPr id="165" name="Group 5">
            <a:extLst>
              <a:ext uri="{FF2B5EF4-FFF2-40B4-BE49-F238E27FC236}">
                <a16:creationId xmlns:a16="http://schemas.microsoft.com/office/drawing/2014/main" id="{3DB09585-9E8C-65CE-AD97-61C337D89AEB}"/>
              </a:ext>
            </a:extLst>
          </p:cNvPr>
          <p:cNvGrpSpPr/>
          <p:nvPr/>
        </p:nvGrpSpPr>
        <p:grpSpPr>
          <a:xfrm>
            <a:off x="2307413" y="4888819"/>
            <a:ext cx="1298133" cy="552242"/>
            <a:chOff x="0" y="0"/>
            <a:chExt cx="1913890" cy="1913890"/>
          </a:xfrm>
        </p:grpSpPr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197B1677-5608-5EAD-F8AA-2702A653F3C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Group 7">
            <a:extLst>
              <a:ext uri="{FF2B5EF4-FFF2-40B4-BE49-F238E27FC236}">
                <a16:creationId xmlns:a16="http://schemas.microsoft.com/office/drawing/2014/main" id="{DBCCD557-E908-7818-9632-776FB2B48D08}"/>
              </a:ext>
            </a:extLst>
          </p:cNvPr>
          <p:cNvGrpSpPr/>
          <p:nvPr/>
        </p:nvGrpSpPr>
        <p:grpSpPr>
          <a:xfrm>
            <a:off x="4024470" y="4835684"/>
            <a:ext cx="5894955" cy="552242"/>
            <a:chOff x="0" y="0"/>
            <a:chExt cx="11621824" cy="2404092"/>
          </a:xfrm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0100DE35-DFE3-3BEF-D7D1-207334A2E617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9" name="AutoShape 20">
            <a:extLst>
              <a:ext uri="{FF2B5EF4-FFF2-40B4-BE49-F238E27FC236}">
                <a16:creationId xmlns:a16="http://schemas.microsoft.com/office/drawing/2014/main" id="{A220CACC-9812-D548-01F9-DC5EEAE540E2}"/>
              </a:ext>
            </a:extLst>
          </p:cNvPr>
          <p:cNvSpPr/>
          <p:nvPr/>
        </p:nvSpPr>
        <p:spPr>
          <a:xfrm flipH="1">
            <a:off x="3604745" y="5113762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34">
            <a:extLst>
              <a:ext uri="{FF2B5EF4-FFF2-40B4-BE49-F238E27FC236}">
                <a16:creationId xmlns:a16="http://schemas.microsoft.com/office/drawing/2014/main" id="{65F09F51-BAFE-A057-895A-ED789B14CED5}"/>
              </a:ext>
            </a:extLst>
          </p:cNvPr>
          <p:cNvSpPr txBox="1"/>
          <p:nvPr/>
        </p:nvSpPr>
        <p:spPr>
          <a:xfrm>
            <a:off x="2468923" y="5040670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21/02/26</a:t>
            </a:r>
          </a:p>
        </p:txBody>
      </p:sp>
      <p:sp>
        <p:nvSpPr>
          <p:cNvPr id="171" name="TextBox 36">
            <a:extLst>
              <a:ext uri="{FF2B5EF4-FFF2-40B4-BE49-F238E27FC236}">
                <a16:creationId xmlns:a16="http://schemas.microsoft.com/office/drawing/2014/main" id="{52D34289-A35F-BCCB-6CBE-C3B6B16B2994}"/>
              </a:ext>
            </a:extLst>
          </p:cNvPr>
          <p:cNvSpPr txBox="1"/>
          <p:nvPr/>
        </p:nvSpPr>
        <p:spPr>
          <a:xfrm>
            <a:off x="4096208" y="4996677"/>
            <a:ext cx="5677660" cy="2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Práctica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campo. </a:t>
            </a:r>
          </a:p>
        </p:txBody>
      </p:sp>
      <p:sp>
        <p:nvSpPr>
          <p:cNvPr id="172" name="TextBox 33">
            <a:extLst>
              <a:ext uri="{FF2B5EF4-FFF2-40B4-BE49-F238E27FC236}">
                <a16:creationId xmlns:a16="http://schemas.microsoft.com/office/drawing/2014/main" id="{39FC5B39-2C68-2139-59BD-03BB07CD7C48}"/>
              </a:ext>
            </a:extLst>
          </p:cNvPr>
          <p:cNvSpPr txBox="1"/>
          <p:nvPr/>
        </p:nvSpPr>
        <p:spPr>
          <a:xfrm>
            <a:off x="2425841" y="5718567"/>
            <a:ext cx="100501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Día 3</a:t>
            </a:r>
          </a:p>
        </p:txBody>
      </p:sp>
      <p:grpSp>
        <p:nvGrpSpPr>
          <p:cNvPr id="173" name="Group 5">
            <a:extLst>
              <a:ext uri="{FF2B5EF4-FFF2-40B4-BE49-F238E27FC236}">
                <a16:creationId xmlns:a16="http://schemas.microsoft.com/office/drawing/2014/main" id="{26934424-2575-FBD8-1522-3E71D3BB6962}"/>
              </a:ext>
            </a:extLst>
          </p:cNvPr>
          <p:cNvGrpSpPr/>
          <p:nvPr/>
        </p:nvGrpSpPr>
        <p:grpSpPr>
          <a:xfrm>
            <a:off x="2300421" y="5596822"/>
            <a:ext cx="1298133" cy="850379"/>
            <a:chOff x="0" y="0"/>
            <a:chExt cx="1913890" cy="1913890"/>
          </a:xfrm>
        </p:grpSpPr>
        <p:sp>
          <p:nvSpPr>
            <p:cNvPr id="174" name="Freeform 6">
              <a:extLst>
                <a:ext uri="{FF2B5EF4-FFF2-40B4-BE49-F238E27FC236}">
                  <a16:creationId xmlns:a16="http://schemas.microsoft.com/office/drawing/2014/main" id="{B08B5ADE-B3D4-4611-D910-48F7275D263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995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7">
            <a:extLst>
              <a:ext uri="{FF2B5EF4-FFF2-40B4-BE49-F238E27FC236}">
                <a16:creationId xmlns:a16="http://schemas.microsoft.com/office/drawing/2014/main" id="{C765B6DA-2074-7CCB-0C07-1DFA637A1A41}"/>
              </a:ext>
            </a:extLst>
          </p:cNvPr>
          <p:cNvGrpSpPr/>
          <p:nvPr/>
        </p:nvGrpSpPr>
        <p:grpSpPr>
          <a:xfrm>
            <a:off x="4016364" y="5586124"/>
            <a:ext cx="5894955" cy="988021"/>
            <a:chOff x="0" y="0"/>
            <a:chExt cx="11621824" cy="2404092"/>
          </a:xfrm>
        </p:grpSpPr>
        <p:sp>
          <p:nvSpPr>
            <p:cNvPr id="176" name="Freeform 8">
              <a:extLst>
                <a:ext uri="{FF2B5EF4-FFF2-40B4-BE49-F238E27FC236}">
                  <a16:creationId xmlns:a16="http://schemas.microsoft.com/office/drawing/2014/main" id="{6E9B3088-D4F1-B26A-F271-F99AAC1E7656}"/>
                </a:ext>
              </a:extLst>
            </p:cNvPr>
            <p:cNvSpPr/>
            <p:nvPr/>
          </p:nvSpPr>
          <p:spPr>
            <a:xfrm>
              <a:off x="0" y="0"/>
              <a:ext cx="11621824" cy="2404092"/>
            </a:xfrm>
            <a:custGeom>
              <a:avLst/>
              <a:gdLst/>
              <a:ahLst/>
              <a:cxnLst/>
              <a:rect l="l" t="t" r="r" b="b"/>
              <a:pathLst>
                <a:path w="11621824" h="2404092">
                  <a:moveTo>
                    <a:pt x="0" y="0"/>
                  </a:moveTo>
                  <a:lnTo>
                    <a:pt x="11621824" y="0"/>
                  </a:lnTo>
                  <a:lnTo>
                    <a:pt x="11621824" y="2404092"/>
                  </a:lnTo>
                  <a:lnTo>
                    <a:pt x="0" y="2404092"/>
                  </a:lnTo>
                  <a:close/>
                </a:path>
              </a:pathLst>
            </a:custGeom>
            <a:solidFill>
              <a:srgbClr val="1B5C4E">
                <a:alpha val="27843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7" name="AutoShape 20">
            <a:extLst>
              <a:ext uri="{FF2B5EF4-FFF2-40B4-BE49-F238E27FC236}">
                <a16:creationId xmlns:a16="http://schemas.microsoft.com/office/drawing/2014/main" id="{69A722BE-9115-044D-9914-332CB6ABED9E}"/>
              </a:ext>
            </a:extLst>
          </p:cNvPr>
          <p:cNvSpPr/>
          <p:nvPr/>
        </p:nvSpPr>
        <p:spPr>
          <a:xfrm flipH="1">
            <a:off x="3614097" y="5967067"/>
            <a:ext cx="339013" cy="2675"/>
          </a:xfrm>
          <a:prstGeom prst="line">
            <a:avLst/>
          </a:prstGeom>
          <a:ln w="19050" cap="flat">
            <a:solidFill>
              <a:srgbClr val="40404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TextBox 34">
            <a:extLst>
              <a:ext uri="{FF2B5EF4-FFF2-40B4-BE49-F238E27FC236}">
                <a16:creationId xmlns:a16="http://schemas.microsoft.com/office/drawing/2014/main" id="{75886E81-ADCF-03BF-36AF-C5E14ABD14E2}"/>
              </a:ext>
            </a:extLst>
          </p:cNvPr>
          <p:cNvSpPr txBox="1"/>
          <p:nvPr/>
        </p:nvSpPr>
        <p:spPr>
          <a:xfrm>
            <a:off x="2453974" y="5855449"/>
            <a:ext cx="1005013" cy="2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spc="29" dirty="0">
                <a:solidFill>
                  <a:srgbClr val="FFFFFF"/>
                </a:solidFill>
                <a:latin typeface="Montserrat Bold"/>
              </a:rPr>
              <a:t>25/02/26</a:t>
            </a:r>
            <a:endParaRPr kumimoji="0" lang="en-US" sz="1500" b="1" i="0" u="none" strike="noStrike" kern="1200" cap="none" spc="2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179" name="TextBox 36">
            <a:extLst>
              <a:ext uri="{FF2B5EF4-FFF2-40B4-BE49-F238E27FC236}">
                <a16:creationId xmlns:a16="http://schemas.microsoft.com/office/drawing/2014/main" id="{0A5971AB-2BD6-6390-C72E-A18E1062EA0B}"/>
              </a:ext>
            </a:extLst>
          </p:cNvPr>
          <p:cNvSpPr txBox="1"/>
          <p:nvPr/>
        </p:nvSpPr>
        <p:spPr>
          <a:xfrm>
            <a:off x="4096208" y="5701925"/>
            <a:ext cx="5677660" cy="71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Cálculo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la Calidad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Ecológica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388639" marR="0" lvl="1" indent="-19432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Plataforma para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monitoreo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ecosistemas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acuáticos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80" name="Freeform 29">
            <a:extLst>
              <a:ext uri="{FF2B5EF4-FFF2-40B4-BE49-F238E27FC236}">
                <a16:creationId xmlns:a16="http://schemas.microsoft.com/office/drawing/2014/main" id="{F12B26F6-5EE1-EFAF-2E70-B35404D962AA}"/>
              </a:ext>
            </a:extLst>
          </p:cNvPr>
          <p:cNvSpPr/>
          <p:nvPr/>
        </p:nvSpPr>
        <p:spPr>
          <a:xfrm>
            <a:off x="1064673" y="4757326"/>
            <a:ext cx="961667" cy="961241"/>
          </a:xfrm>
          <a:custGeom>
            <a:avLst/>
            <a:gdLst/>
            <a:ahLst/>
            <a:cxnLst/>
            <a:rect l="l" t="t" r="r" b="b"/>
            <a:pathLst>
              <a:path w="1672613" h="1672613">
                <a:moveTo>
                  <a:pt x="0" y="0"/>
                </a:moveTo>
                <a:lnTo>
                  <a:pt x="1672613" y="0"/>
                </a:lnTo>
                <a:lnTo>
                  <a:pt x="1672613" y="1672613"/>
                </a:lnTo>
                <a:lnTo>
                  <a:pt x="0" y="1672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225A72FE-50DE-A903-48AA-D54740DAA040}"/>
              </a:ext>
            </a:extLst>
          </p:cNvPr>
          <p:cNvCxnSpPr/>
          <p:nvPr/>
        </p:nvCxnSpPr>
        <p:spPr>
          <a:xfrm>
            <a:off x="805543" y="6080223"/>
            <a:ext cx="1479929" cy="0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1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F4391-5C1C-4DD4-B3B5-A24310D9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6DC40B80-1EE8-7BF7-7586-657F0526C52A}"/>
              </a:ext>
            </a:extLst>
          </p:cNvPr>
          <p:cNvSpPr txBox="1"/>
          <p:nvPr/>
        </p:nvSpPr>
        <p:spPr>
          <a:xfrm>
            <a:off x="575269" y="770311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3. Registro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por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etapas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D46DA5BE-7F5B-E48C-82DE-5D11FE875184}"/>
              </a:ext>
            </a:extLst>
          </p:cNvPr>
          <p:cNvSpPr txBox="1"/>
          <p:nvPr/>
        </p:nvSpPr>
        <p:spPr>
          <a:xfrm>
            <a:off x="1564874" y="2076463"/>
            <a:ext cx="5568485" cy="3302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dirty="0"/>
              <a:t>1️⃣ </a:t>
            </a:r>
            <a:r>
              <a:rPr lang="es-ES" sz="1500" dirty="0">
                <a:latin typeface="Montserrat" panose="00000500000000000000" pitchFamily="2" charset="0"/>
              </a:rPr>
              <a:t>Registro del sitio de referencia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2️⃣ Registro del sitio de interés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3️⃣ Comparación y visualización en el mapa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pPr algn="ctr"/>
            <a:r>
              <a:rPr lang="es-ES" sz="1500" b="1" dirty="0">
                <a:latin typeface="Montserrat" panose="00000500000000000000" pitchFamily="2" charset="0"/>
              </a:rPr>
              <a:t>El sitio de referencia es la base para interpretar los resultados.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C23F8F6F-DEBA-F6DA-02C8-67F5EE162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79" y="6054568"/>
            <a:ext cx="1785258" cy="593167"/>
          </a:xfrm>
          <a:prstGeom prst="rect">
            <a:avLst/>
          </a:prstGeom>
        </p:spPr>
      </p:pic>
      <p:pic>
        <p:nvPicPr>
          <p:cNvPr id="7" name="Imagen 6" descr="Un conjunto de árboles&#10;&#10;El contenido generado por IA puede ser incorrecto.">
            <a:extLst>
              <a:ext uri="{FF2B5EF4-FFF2-40B4-BE49-F238E27FC236}">
                <a16:creationId xmlns:a16="http://schemas.microsoft.com/office/drawing/2014/main" id="{3E7DD1CF-AA47-CE82-D9A6-3DEC3C102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1" y="1244223"/>
            <a:ext cx="3351807" cy="2009775"/>
          </a:xfrm>
          <a:prstGeom prst="rect">
            <a:avLst/>
          </a:prstGeom>
        </p:spPr>
      </p:pic>
      <p:pic>
        <p:nvPicPr>
          <p:cNvPr id="9" name="Imagen 8" descr="Una roca en el bosque&#10;&#10;El contenido generado por IA puede ser incorrecto.">
            <a:extLst>
              <a:ext uri="{FF2B5EF4-FFF2-40B4-BE49-F238E27FC236}">
                <a16:creationId xmlns:a16="http://schemas.microsoft.com/office/drawing/2014/main" id="{06082237-4EF6-619D-659B-8B2A95701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1" y="3429000"/>
            <a:ext cx="3351806" cy="25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5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525F7-73A9-1836-94B2-7AA055CDE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6">
            <a:extLst>
              <a:ext uri="{FF2B5EF4-FFF2-40B4-BE49-F238E27FC236}">
                <a16:creationId xmlns:a16="http://schemas.microsoft.com/office/drawing/2014/main" id="{451506BE-96D0-0359-7684-61A6DF9EB60F}"/>
              </a:ext>
            </a:extLst>
          </p:cNvPr>
          <p:cNvSpPr txBox="1"/>
          <p:nvPr/>
        </p:nvSpPr>
        <p:spPr>
          <a:xfrm>
            <a:off x="575269" y="435819"/>
            <a:ext cx="10549142" cy="473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4.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Análisis</a:t>
            </a: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 y </a:t>
            </a:r>
            <a:r>
              <a:rPr lang="en-US" sz="2400" b="1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visualización</a:t>
            </a:r>
            <a:endParaRPr lang="en-US" sz="2400" b="1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0397B321-E709-B2FB-3553-11306392FA15}"/>
              </a:ext>
            </a:extLst>
          </p:cNvPr>
          <p:cNvSpPr txBox="1"/>
          <p:nvPr/>
        </p:nvSpPr>
        <p:spPr>
          <a:xfrm>
            <a:off x="575269" y="1777554"/>
            <a:ext cx="5074417" cy="3705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500" dirty="0">
                <a:latin typeface="Montserrat" panose="00000500000000000000" pitchFamily="2" charset="0"/>
              </a:rPr>
              <a:t>Cuando ambos registros están completos, la plataforma integra la información y genera el análisis.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r>
              <a:rPr lang="es-ES" sz="1500" dirty="0">
                <a:latin typeface="Montserrat" panose="00000500000000000000" pitchFamily="2" charset="0"/>
              </a:rPr>
              <a:t>Los resultados se visualizan en el mapa colaborativo, lo que nos permite: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Montserrat" panose="00000500000000000000" pitchFamily="2" charset="0"/>
              </a:rPr>
              <a:t>Ver la calidad ecológica.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Montserrat" panose="00000500000000000000" pitchFamily="2" charset="0"/>
              </a:rPr>
              <a:t>Ubicar los sitios monitoreados.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latin typeface="Montserrat" panose="00000500000000000000" pitchFamily="2" charset="0"/>
              </a:rPr>
              <a:t>Construir un historial por temporada.</a:t>
            </a:r>
          </a:p>
          <a:p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13198DB4-AD7C-A054-A6AF-150162AB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376191"/>
            <a:ext cx="1785258" cy="593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7F43D2-227E-2ABA-1C89-1F364E75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829" y="1098426"/>
            <a:ext cx="5554453" cy="2472088"/>
          </a:xfrm>
          <a:prstGeom prst="rect">
            <a:avLst/>
          </a:prstGeom>
        </p:spPr>
      </p:pic>
      <p:pic>
        <p:nvPicPr>
          <p:cNvPr id="8" name="Imagen 7" descr="Mapa&#10;&#10;El contenido generado por IA puede ser incorrecto.">
            <a:extLst>
              <a:ext uri="{FF2B5EF4-FFF2-40B4-BE49-F238E27FC236}">
                <a16:creationId xmlns:a16="http://schemas.microsoft.com/office/drawing/2014/main" id="{F3ED7659-CC55-A129-87B5-2492316CA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40" y="3891594"/>
            <a:ext cx="5360005" cy="28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7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FC7EA-C029-F69F-2393-2CEC12CE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B4743F2-68B5-BA85-0ECE-A938CDBC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295999"/>
            <a:ext cx="8220641" cy="3567448"/>
          </a:xfrm>
          <a:prstGeom prst="rect">
            <a:avLst/>
          </a:prstGeom>
        </p:spPr>
      </p:pic>
      <p:sp>
        <p:nvSpPr>
          <p:cNvPr id="2" name="TextBox 36">
            <a:extLst>
              <a:ext uri="{FF2B5EF4-FFF2-40B4-BE49-F238E27FC236}">
                <a16:creationId xmlns:a16="http://schemas.microsoft.com/office/drawing/2014/main" id="{BA1BCCDC-1B27-A3B5-1C5D-247C126DA4B0}"/>
              </a:ext>
            </a:extLst>
          </p:cNvPr>
          <p:cNvSpPr txBox="1"/>
          <p:nvPr/>
        </p:nvSpPr>
        <p:spPr>
          <a:xfrm>
            <a:off x="3743011" y="730667"/>
            <a:ext cx="10549142" cy="258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ACCEDE A TU CUENTA</a:t>
            </a:r>
            <a:endParaRPr kumimoji="0" lang="en-US" sz="2400" b="1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28C9A721-2268-98FD-C64C-2D23F51D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380" y="6199013"/>
            <a:ext cx="1785258" cy="593167"/>
          </a:xfrm>
          <a:prstGeom prst="rect">
            <a:avLst/>
          </a:prstGeom>
        </p:spPr>
      </p:pic>
      <p:sp>
        <p:nvSpPr>
          <p:cNvPr id="4" name="TextBox 36">
            <a:extLst>
              <a:ext uri="{FF2B5EF4-FFF2-40B4-BE49-F238E27FC236}">
                <a16:creationId xmlns:a16="http://schemas.microsoft.com/office/drawing/2014/main" id="{34520BE7-0A91-839D-9BAD-2AAC7F6FAEFE}"/>
              </a:ext>
            </a:extLst>
          </p:cNvPr>
          <p:cNvSpPr txBox="1"/>
          <p:nvPr/>
        </p:nvSpPr>
        <p:spPr>
          <a:xfrm>
            <a:off x="8880074" y="2334820"/>
            <a:ext cx="3050669" cy="376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dirty="0"/>
              <a:t>1️⃣ </a:t>
            </a:r>
            <a:r>
              <a:rPr lang="es-ES" sz="1500" dirty="0">
                <a:latin typeface="Montserrat" panose="00000500000000000000" pitchFamily="2" charset="0"/>
              </a:rPr>
              <a:t>Equipo FCEA registra el correo electrónico de la institución educativa.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2️⃣ Institución recibe la invitación vía correo electrónico.</a:t>
            </a:r>
          </a:p>
          <a:p>
            <a:br>
              <a:rPr lang="es-ES" sz="1500" dirty="0">
                <a:latin typeface="Montserrat" panose="00000500000000000000" pitchFamily="2" charset="0"/>
              </a:rPr>
            </a:br>
            <a:r>
              <a:rPr lang="es-ES" sz="1500" dirty="0">
                <a:latin typeface="Montserrat" panose="00000500000000000000" pitchFamily="2" charset="0"/>
              </a:rPr>
              <a:t>3️⃣ Se completa el registro: nombre de la institución, contraseña, entre otros datos.</a:t>
            </a: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endParaRPr lang="es-ES" sz="1500" dirty="0"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19C3498A-97C1-37FA-FD51-3E6D32D6D464}"/>
              </a:ext>
            </a:extLst>
          </p:cNvPr>
          <p:cNvSpPr txBox="1"/>
          <p:nvPr/>
        </p:nvSpPr>
        <p:spPr>
          <a:xfrm>
            <a:off x="443646" y="5190398"/>
            <a:ext cx="802544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500" b="1" dirty="0">
                <a:latin typeface="Montserrat" panose="00000500000000000000" pitchFamily="2" charset="0"/>
              </a:rPr>
              <a:t>IMPORTANTE: </a:t>
            </a:r>
            <a:r>
              <a:rPr lang="es-ES" sz="1500" dirty="0">
                <a:latin typeface="Montserrat" panose="00000500000000000000" pitchFamily="2" charset="0"/>
              </a:rPr>
              <a:t>Los resultados del monitoreo son de acceso libre. El registro de resultados requiere de una cuenta en la Plataforma. </a:t>
            </a:r>
          </a:p>
          <a:p>
            <a:endParaRPr lang="es-ES" sz="15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9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DDB8D8E-58C2-3250-0758-FCDE9C7BC8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dirty="0"/>
              <a:t>Parámetros físico-químicos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A0F7D68-7687-3288-5B79-48FE94D6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Cálculo de la Calidad Ecológica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5B28E6-517A-1553-0B75-7FB364FF4F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MX" dirty="0"/>
              <a:t>Comparación contra las condiciones de referencia.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3296BDD-DD50-C3FA-CC98-6C827B4FE99A}"/>
              </a:ext>
            </a:extLst>
          </p:cNvPr>
          <p:cNvGraphicFramePr>
            <a:graphicFrameLocks noGrp="1"/>
          </p:cNvGraphicFramePr>
          <p:nvPr/>
        </p:nvGraphicFramePr>
        <p:xfrm>
          <a:off x="646268" y="2670094"/>
          <a:ext cx="10899464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433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1482982215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756758554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679259209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2624077630"/>
                    </a:ext>
                  </a:extLst>
                </a:gridCol>
                <a:gridCol w="1362433">
                  <a:extLst>
                    <a:ext uri="{9D8B030D-6E8A-4147-A177-3AD203B41FA5}">
                      <a16:colId xmlns:a16="http://schemas.microsoft.com/office/drawing/2014/main" val="534132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Turbidez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Amonio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Nitratos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Ortofosfatos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Sin cambio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Sin cambio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Sin cambio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Sin cambio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Sin cambio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+ 5 JTU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7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±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+ 10 JTU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±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+ 15 JTU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±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+ 20 JTU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+ 0.8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52640"/>
                  </a:ext>
                </a:extLst>
              </a:tr>
            </a:tbl>
          </a:graphicData>
        </a:graphic>
      </p:graphicFrame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870F9FD2-BE12-AF3D-1557-7A4D7581D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6" y="280134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DF3E-0EA7-B98C-28DE-18EFBA2F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3133FA0-61B6-50B7-9B24-7FD22107D5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dirty="0"/>
              <a:t>Parámetros físico-químicos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7FD0D01-1A99-6AA5-2CEF-035122DD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Cálculo de la Calidad Ecológica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56B66B-5DD7-F019-1A1D-FB2AFD1226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199" y="1893079"/>
            <a:ext cx="10729511" cy="4070399"/>
          </a:xfrm>
        </p:spPr>
        <p:txBody>
          <a:bodyPr/>
          <a:lstStyle/>
          <a:p>
            <a:r>
              <a:rPr lang="es-MX" dirty="0"/>
              <a:t>Estandarización y comparación contra las condiciones de referencia.</a:t>
            </a:r>
          </a:p>
          <a:p>
            <a:pPr lvl="1"/>
            <a:r>
              <a:rPr lang="es-MX" dirty="0"/>
              <a:t>Condición de referencia / Condición de interés</a:t>
            </a:r>
          </a:p>
          <a:p>
            <a:pPr lvl="1"/>
            <a:r>
              <a:rPr lang="es-MX" dirty="0"/>
              <a:t>Valores entre uno y cero, más cercanos a cero se alejan de la condición de referencia.</a:t>
            </a:r>
          </a:p>
          <a:p>
            <a:r>
              <a:rPr lang="es-MX" dirty="0"/>
              <a:t>La concentración de oxígeno disuelto se convierte a porcentaje de saturación de oxígeno.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F2AB0F2-29EB-5097-F185-D8B4F69839A7}"/>
              </a:ext>
            </a:extLst>
          </p:cNvPr>
          <p:cNvGraphicFramePr>
            <a:graphicFrameLocks noGrp="1"/>
          </p:cNvGraphicFramePr>
          <p:nvPr/>
        </p:nvGraphicFramePr>
        <p:xfrm>
          <a:off x="1858124" y="3778818"/>
          <a:ext cx="737401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802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474802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474802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1474802">
                  <a:extLst>
                    <a:ext uri="{9D8B030D-6E8A-4147-A177-3AD203B41FA5}">
                      <a16:colId xmlns:a16="http://schemas.microsoft.com/office/drawing/2014/main" val="1482982215"/>
                    </a:ext>
                  </a:extLst>
                </a:gridCol>
                <a:gridCol w="1474802">
                  <a:extLst>
                    <a:ext uri="{9D8B030D-6E8A-4147-A177-3AD203B41FA5}">
                      <a16:colId xmlns:a16="http://schemas.microsoft.com/office/drawing/2014/main" val="756758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Temperatura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Oxígeno disuelto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0.81 –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0.81 –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0.61 – 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0.61 – 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7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0.41 – 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0.41 – 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0.21 – 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0.21 – 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0.0 –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Montserrat" pitchFamily="2" charset="77"/>
                        </a:rPr>
                        <a:t>0.0 –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52640"/>
                  </a:ext>
                </a:extLst>
              </a:tr>
            </a:tbl>
          </a:graphicData>
        </a:graphic>
      </p:graphicFrame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C598DAF5-E01A-11FC-5927-655B1D606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6" y="280134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7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A182-0AA3-EF4C-DE71-385C15A8F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E0C40C-B8FE-92B5-18D6-B045B5B6B4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dirty="0"/>
              <a:t>Parámetros paisajísticos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A1C2C96-1FA5-4865-EC1B-6E9AAE84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Cálculo de la Calidad Ecológica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29299A-9CB9-E00A-A66E-041E8D5AB9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MX" dirty="0"/>
              <a:t>Calificación de cada protocolo: Calidad Hidromorfológica y Calidad de Bosque de Ribera, otorgan su propia calificación.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EEDCDB9-EDA5-7379-A554-FCC4FC678F56}"/>
              </a:ext>
            </a:extLst>
          </p:cNvPr>
          <p:cNvGraphicFramePr>
            <a:graphicFrameLocks noGrp="1"/>
          </p:cNvGraphicFramePr>
          <p:nvPr/>
        </p:nvGraphicFramePr>
        <p:xfrm>
          <a:off x="1322022" y="2963569"/>
          <a:ext cx="939280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560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878560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878560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1878560">
                  <a:extLst>
                    <a:ext uri="{9D8B030D-6E8A-4147-A177-3AD203B41FA5}">
                      <a16:colId xmlns:a16="http://schemas.microsoft.com/office/drawing/2014/main" val="1739094764"/>
                    </a:ext>
                  </a:extLst>
                </a:gridCol>
                <a:gridCol w="1878560">
                  <a:extLst>
                    <a:ext uri="{9D8B030D-6E8A-4147-A177-3AD203B41FA5}">
                      <a16:colId xmlns:a16="http://schemas.microsoft.com/office/drawing/2014/main" val="2919661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Calidad hidromorfológica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Calidad de Bosque de Ribera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100 – 120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91 – 100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85 – 99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75 – 90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7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47 – 84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55 – 75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13 – 46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30 – 54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11 – 12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0 – 29 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52640"/>
                  </a:ext>
                </a:extLst>
              </a:tr>
            </a:tbl>
          </a:graphicData>
        </a:graphic>
      </p:graphicFrame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3548B1AB-31E5-6351-856F-95B208D2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6" y="280134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04305-5905-C8A1-0E96-5439AB21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AA7FD59-87E9-7D9C-0110-A0C5E6F6C3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MX" dirty="0"/>
              <a:t>Parámetros biológicos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6110DE0-0AA9-C6C8-E214-86EB6FCF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Cálculo de la Calidad Ecológica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91D0EF-32BA-14CB-ACA3-545A1D420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MX" dirty="0"/>
              <a:t>Bacterias coliformes: solo dos posibilidades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r>
              <a:rPr lang="es-MX" dirty="0"/>
              <a:t>Macroinvertebrados acuáticos: calificación del índice, otorga su propia calificación.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28E9FEF-12F3-5B66-55A3-5595406682AE}"/>
              </a:ext>
            </a:extLst>
          </p:cNvPr>
          <p:cNvGraphicFramePr>
            <a:graphicFrameLocks noGrp="1"/>
          </p:cNvGraphicFramePr>
          <p:nvPr/>
        </p:nvGraphicFramePr>
        <p:xfrm>
          <a:off x="2341775" y="4120515"/>
          <a:ext cx="7354884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857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300880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537398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2441749">
                  <a:extLst>
                    <a:ext uri="{9D8B030D-6E8A-4147-A177-3AD203B41FA5}">
                      <a16:colId xmlns:a16="http://schemas.microsoft.com/office/drawing/2014/main" val="1606373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Índice de Macroinvertebrados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6.1 – 9.0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5.1 – 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73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4.1 -5.0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3.1 – 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8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 .0– 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52640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DAFAE81-D707-8172-B3D7-C5D1BA981042}"/>
              </a:ext>
            </a:extLst>
          </p:cNvPr>
          <p:cNvGraphicFramePr>
            <a:graphicFrameLocks noGrp="1"/>
          </p:cNvGraphicFramePr>
          <p:nvPr/>
        </p:nvGraphicFramePr>
        <p:xfrm>
          <a:off x="3268282" y="2331278"/>
          <a:ext cx="5699448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62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424862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424862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1424862">
                  <a:extLst>
                    <a:ext uri="{9D8B030D-6E8A-4147-A177-3AD203B41FA5}">
                      <a16:colId xmlns:a16="http://schemas.microsoft.com/office/drawing/2014/main" val="3023545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Calificación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Bacterias Coliformes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Ausencia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Presencia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</a:tbl>
          </a:graphicData>
        </a:graphic>
      </p:graphicFrame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F49F73E2-09D2-F90B-1418-F0669655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6" y="280134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F26D5CD-B54B-F09B-85A5-7F3E5F81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Calidad ecológica integrada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EFD83C-F517-777F-AED1-26A82691EC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490307"/>
            <a:ext cx="10515600" cy="4070399"/>
          </a:xfrm>
        </p:spPr>
        <p:txBody>
          <a:bodyPr/>
          <a:lstStyle/>
          <a:p>
            <a:r>
              <a:rPr lang="es-MX" dirty="0"/>
              <a:t>Suma de todos los puntos obtenidos de cada variable monitoreada.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8410438-1702-BE4A-89D7-DCF0A96AB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61702"/>
              </p:ext>
            </p:extLst>
          </p:nvPr>
        </p:nvGraphicFramePr>
        <p:xfrm>
          <a:off x="753298" y="2008831"/>
          <a:ext cx="10515600" cy="3551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228">
                  <a:extLst>
                    <a:ext uri="{9D8B030D-6E8A-4147-A177-3AD203B41FA5}">
                      <a16:colId xmlns:a16="http://schemas.microsoft.com/office/drawing/2014/main" val="3891249985"/>
                    </a:ext>
                  </a:extLst>
                </a:gridCol>
                <a:gridCol w="1205802">
                  <a:extLst>
                    <a:ext uri="{9D8B030D-6E8A-4147-A177-3AD203B41FA5}">
                      <a16:colId xmlns:a16="http://schemas.microsoft.com/office/drawing/2014/main" val="2570381533"/>
                    </a:ext>
                  </a:extLst>
                </a:gridCol>
                <a:gridCol w="1396721">
                  <a:extLst>
                    <a:ext uri="{9D8B030D-6E8A-4147-A177-3AD203B41FA5}">
                      <a16:colId xmlns:a16="http://schemas.microsoft.com/office/drawing/2014/main" val="747727298"/>
                    </a:ext>
                  </a:extLst>
                </a:gridCol>
                <a:gridCol w="6305849">
                  <a:extLst>
                    <a:ext uri="{9D8B030D-6E8A-4147-A177-3AD203B41FA5}">
                      <a16:colId xmlns:a16="http://schemas.microsoft.com/office/drawing/2014/main" val="1606373229"/>
                    </a:ext>
                  </a:extLst>
                </a:gridCol>
              </a:tblGrid>
              <a:tr h="694045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Estado de Calidad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Color de referencia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Puntaje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Interpretación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485990"/>
                  </a:ext>
                </a:extLst>
              </a:tr>
              <a:tr h="57156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Buena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0069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11 – 15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kern="1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menos 80% de las variables se encuentran en una calidad alta y/o cercana a las condiciones de referencia.</a:t>
                      </a:r>
                      <a:endParaRPr lang="es-MX" sz="1600" kern="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1642"/>
                  </a:ext>
                </a:extLst>
              </a:tr>
              <a:tr h="57156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Buena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16 – 24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kern="1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menos 80% de las variables se encuentran en una calidad buena y/o cercanas a las condiciones de referencia.</a:t>
                      </a:r>
                      <a:endParaRPr lang="es-MX" sz="1600" kern="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00773107"/>
                  </a:ext>
                </a:extLst>
              </a:tr>
              <a:tr h="57156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25 – 35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kern="1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menos 80% de las variables se encuentran en una calidad moderada y/o no cercanas a las condiciones de referencia.</a:t>
                      </a:r>
                      <a:endParaRPr lang="es-MX" sz="1600" kern="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35820458"/>
                  </a:ext>
                </a:extLst>
              </a:tr>
              <a:tr h="57156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Mala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36 – 46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kern="1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menos 80% de las variables se encuentran en una calidad pobre y/o alejadas de las condiciones de referencia.</a:t>
                      </a:r>
                      <a:endParaRPr lang="es-MX" sz="1600" kern="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04874268"/>
                  </a:ext>
                </a:extLst>
              </a:tr>
              <a:tr h="571566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Muy Mala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40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47 – 53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kern="100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Más del 80% de las variables se encuentran en una calidad Mala y/o muy alejadas de las condiciones de referencia.</a:t>
                      </a:r>
                      <a:endParaRPr lang="es-MX" sz="1600" kern="100" dirty="0">
                        <a:effectLst/>
                        <a:latin typeface="Montserrat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2652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00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C1E63-ED58-5EE5-0C4D-CCA1786A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40">
            <a:extLst>
              <a:ext uri="{FF2B5EF4-FFF2-40B4-BE49-F238E27FC236}">
                <a16:creationId xmlns:a16="http://schemas.microsoft.com/office/drawing/2014/main" id="{C53E519D-903F-AC24-FB91-DD7FE9D7E291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9:00- 4:35 h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F05C803D-560D-0F45-2268-98771E5371A4}"/>
              </a:ext>
            </a:extLst>
          </p:cNvPr>
          <p:cNvSpPr/>
          <p:nvPr/>
        </p:nvSpPr>
        <p:spPr>
          <a:xfrm>
            <a:off x="2085115" y="1647972"/>
            <a:ext cx="8710627" cy="532841"/>
          </a:xfrm>
          <a:custGeom>
            <a:avLst/>
            <a:gdLst/>
            <a:ahLst/>
            <a:cxnLst/>
            <a:rect l="l" t="t" r="r" b="b"/>
            <a:pathLst>
              <a:path w="13065940" h="799261">
                <a:moveTo>
                  <a:pt x="0" y="0"/>
                </a:moveTo>
                <a:lnTo>
                  <a:pt x="13065940" y="0"/>
                </a:lnTo>
                <a:lnTo>
                  <a:pt x="13065940" y="799261"/>
                </a:lnTo>
                <a:lnTo>
                  <a:pt x="0" y="799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sz="1200" dirty="0">
              <a:latin typeface="Montserrat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0DB9C7-D79B-C23C-E907-2EAC8589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906544"/>
            <a:ext cx="9303415" cy="4449999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9F02CC0F-4C2D-66AC-0121-B665CFBAE507}"/>
              </a:ext>
            </a:extLst>
          </p:cNvPr>
          <p:cNvSpPr/>
          <p:nvPr/>
        </p:nvSpPr>
        <p:spPr>
          <a:xfrm>
            <a:off x="9631002" y="1618155"/>
            <a:ext cx="2329479" cy="2490634"/>
          </a:xfrm>
          <a:custGeom>
            <a:avLst/>
            <a:gdLst/>
            <a:ahLst/>
            <a:cxnLst/>
            <a:rect l="l" t="t" r="r" b="b"/>
            <a:pathLst>
              <a:path w="2978915" h="2978915">
                <a:moveTo>
                  <a:pt x="0" y="0"/>
                </a:moveTo>
                <a:lnTo>
                  <a:pt x="2978914" y="0"/>
                </a:lnTo>
                <a:lnTo>
                  <a:pt x="2978914" y="2978915"/>
                </a:lnTo>
                <a:lnTo>
                  <a:pt x="0" y="2978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0FCD9AC-5E6C-73EE-9ADD-E7FB20C87D53}"/>
              </a:ext>
            </a:extLst>
          </p:cNvPr>
          <p:cNvSpPr txBox="1"/>
          <p:nvPr/>
        </p:nvSpPr>
        <p:spPr>
          <a:xfrm>
            <a:off x="9694881" y="4115591"/>
            <a:ext cx="2203750" cy="44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1400" dirty="0">
                <a:latin typeface="Montserrat" panose="00000500000000000000" pitchFamily="2" charset="0"/>
              </a:rPr>
              <a:t>https://calidadagua.mx/</a:t>
            </a:r>
          </a:p>
        </p:txBody>
      </p:sp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242E955F-E622-9180-E579-CCE3FC05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371" y="6193553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CE9F-E1B7-81C8-24BC-75494467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40">
            <a:extLst>
              <a:ext uri="{FF2B5EF4-FFF2-40B4-BE49-F238E27FC236}">
                <a16:creationId xmlns:a16="http://schemas.microsoft.com/office/drawing/2014/main" id="{C9E6F83F-DD64-FAC4-FCF0-97749A114347}"/>
              </a:ext>
            </a:extLst>
          </p:cNvPr>
          <p:cNvSpPr txBox="1"/>
          <p:nvPr/>
        </p:nvSpPr>
        <p:spPr>
          <a:xfrm>
            <a:off x="8942362" y="3316198"/>
            <a:ext cx="18533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9:00- 4:35 h</a:t>
            </a: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10524DE8-E09E-D3A6-AE1D-DFF02C926925}"/>
              </a:ext>
            </a:extLst>
          </p:cNvPr>
          <p:cNvSpPr txBox="1"/>
          <p:nvPr/>
        </p:nvSpPr>
        <p:spPr>
          <a:xfrm>
            <a:off x="821429" y="646849"/>
            <a:ext cx="10549142" cy="5590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9" marR="0" lvl="1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spc="27" dirty="0">
                <a:solidFill>
                  <a:srgbClr val="000000"/>
                </a:solidFill>
                <a:latin typeface="Montserrat" panose="00000500000000000000" pitchFamily="2" charset="0"/>
              </a:rPr>
              <a:t>CONOCIENDO EL AGUA Y MI CUENCA</a:t>
            </a: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94319" marR="0" lvl="1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Apoyar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la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integración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del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monitoreo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comunitario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del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agua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un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proyecto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ciencia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ciudadana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Facilitar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acceso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materiales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técnicos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y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educativos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generados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Fondo para la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Comunicación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y la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Educaci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ón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Ambiental, A.C. 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Facilitar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resguardo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y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análisis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información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torno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al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monitoreo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comunitario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ríos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Proporcionar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al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público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general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los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resultados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del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monitoreo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comunitario</a:t>
            </a:r>
            <a:r>
              <a:rPr kumimoji="0" lang="en-US" sz="1500" b="1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como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estrategia</a:t>
            </a:r>
            <a:r>
              <a:rPr kumimoji="0" lang="en-US" sz="1500" b="0" i="0" u="none" strike="noStrike" kern="1200" cap="none" spc="2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2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educativa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, no solo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los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resultados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ambientales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, también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los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logros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en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las aulas: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compartir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estrategias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de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sensibilización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 y </a:t>
            </a:r>
            <a:r>
              <a:rPr lang="en-US" sz="1500" spc="27" dirty="0" err="1">
                <a:solidFill>
                  <a:srgbClr val="000000"/>
                </a:solidFill>
                <a:latin typeface="Montserrat" panose="00000500000000000000" pitchFamily="2" charset="0"/>
              </a:rPr>
              <a:t>educación</a:t>
            </a:r>
            <a:r>
              <a:rPr lang="en-US" sz="1500" spc="27" dirty="0">
                <a:solidFill>
                  <a:srgbClr val="000000"/>
                </a:solidFill>
                <a:latin typeface="Montserrat" panose="00000500000000000000" pitchFamily="2" charset="0"/>
              </a:rPr>
              <a:t>.</a:t>
            </a: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spc="27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480069" marR="0" lvl="1" indent="-285750" algn="l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2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6" name="Imagen 15" descr="Texto&#10;&#10;El contenido generado por IA puede ser incorrecto.">
            <a:extLst>
              <a:ext uri="{FF2B5EF4-FFF2-40B4-BE49-F238E27FC236}">
                <a16:creationId xmlns:a16="http://schemas.microsoft.com/office/drawing/2014/main" id="{76202FA3-3A8F-AA80-EB34-4BBDCCD9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129" y="5971666"/>
            <a:ext cx="1785258" cy="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42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CONECTA">
      <a:dk1>
        <a:srgbClr val="000000"/>
      </a:dk1>
      <a:lt1>
        <a:srgbClr val="FFFFFF"/>
      </a:lt1>
      <a:dk2>
        <a:srgbClr val="6E7071"/>
      </a:dk2>
      <a:lt2>
        <a:srgbClr val="DFE1E0"/>
      </a:lt2>
      <a:accent1>
        <a:srgbClr val="1B5C4E"/>
      </a:accent1>
      <a:accent2>
        <a:srgbClr val="B9955B"/>
      </a:accent2>
      <a:accent3>
        <a:srgbClr val="DAC9A2"/>
      </a:accent3>
      <a:accent4>
        <a:srgbClr val="E7DED1"/>
      </a:accent4>
      <a:accent5>
        <a:srgbClr val="9A9FA2"/>
      </a:accent5>
      <a:accent6>
        <a:srgbClr val="6E7171"/>
      </a:accent6>
      <a:hlink>
        <a:srgbClr val="B9945D"/>
      </a:hlink>
      <a:folHlink>
        <a:srgbClr val="DAC9A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1116</Words>
  <Application>Microsoft Office PowerPoint</Application>
  <PresentationFormat>Panorámica</PresentationFormat>
  <Paragraphs>283</Paragraphs>
  <Slides>22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7" baseType="lpstr">
      <vt:lpstr>Andale Mono</vt:lpstr>
      <vt:lpstr>Aptos</vt:lpstr>
      <vt:lpstr>Aptos Display</vt:lpstr>
      <vt:lpstr>Arial</vt:lpstr>
      <vt:lpstr>Calibri</vt:lpstr>
      <vt:lpstr>Courier New</vt:lpstr>
      <vt:lpstr>EB Garamond Regular</vt:lpstr>
      <vt:lpstr>Lato Light</vt:lpstr>
      <vt:lpstr>Montserrat</vt:lpstr>
      <vt:lpstr>Montserrat Bold</vt:lpstr>
      <vt:lpstr>Montserrat SemiBold</vt:lpstr>
      <vt:lpstr>Tipo de letra del sistema</vt:lpstr>
      <vt:lpstr>Wingdings</vt:lpstr>
      <vt:lpstr>Tema de Office</vt:lpstr>
      <vt:lpstr>1_Tema de Office</vt:lpstr>
      <vt:lpstr>Presentación de PowerPoint</vt:lpstr>
      <vt:lpstr>Presentación de PowerPoint</vt:lpstr>
      <vt:lpstr>Cálculo de la Calidad Ecológica</vt:lpstr>
      <vt:lpstr>Cálculo de la Calidad Ecológica</vt:lpstr>
      <vt:lpstr>Cálculo de la Calidad Ecológica</vt:lpstr>
      <vt:lpstr>Cálculo de la Calidad Ecológica</vt:lpstr>
      <vt:lpstr>Calidad ecológica integrada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Karla Rivera</dc:creator>
  <cp:lastModifiedBy>Karla Rivera</cp:lastModifiedBy>
  <cp:revision>2</cp:revision>
  <dcterms:created xsi:type="dcterms:W3CDTF">2026-02-19T03:39:37Z</dcterms:created>
  <dcterms:modified xsi:type="dcterms:W3CDTF">2026-02-25T18:50:27Z</dcterms:modified>
</cp:coreProperties>
</file>