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518" r:id="rId3"/>
    <p:sldId id="519" r:id="rId4"/>
    <p:sldId id="520" r:id="rId5"/>
    <p:sldId id="521" r:id="rId6"/>
    <p:sldId id="522" r:id="rId7"/>
    <p:sldId id="523" r:id="rId8"/>
    <p:sldId id="524" r:id="rId9"/>
    <p:sldId id="526" r:id="rId10"/>
    <p:sldId id="525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6D6852-0FA5-4A9A-A97B-DFFDB0154872}" v="2" dt="2026-02-19T18:19:41.2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la Rivera" userId="ee0cfba43f865447" providerId="LiveId" clId="{E77F98AB-612B-40C3-AD07-70A6A3BE3CA1}"/>
    <pc:docChg chg="undo custSel addSld modSld sldOrd">
      <pc:chgData name="Karla Rivera" userId="ee0cfba43f865447" providerId="LiveId" clId="{E77F98AB-612B-40C3-AD07-70A6A3BE3CA1}" dt="2026-02-19T23:32:08.627" v="138" actId="1076"/>
      <pc:docMkLst>
        <pc:docMk/>
      </pc:docMkLst>
      <pc:sldChg chg="addSp delSp modSp mod">
        <pc:chgData name="Karla Rivera" userId="ee0cfba43f865447" providerId="LiveId" clId="{E77F98AB-612B-40C3-AD07-70A6A3BE3CA1}" dt="2026-02-19T18:20:51.970" v="91" actId="478"/>
        <pc:sldMkLst>
          <pc:docMk/>
          <pc:sldMk cId="3303586971" sldId="521"/>
        </pc:sldMkLst>
        <pc:spChg chg="add del mod">
          <ac:chgData name="Karla Rivera" userId="ee0cfba43f865447" providerId="LiveId" clId="{E77F98AB-612B-40C3-AD07-70A6A3BE3CA1}" dt="2026-02-19T18:20:51.970" v="91" actId="478"/>
          <ac:spMkLst>
            <pc:docMk/>
            <pc:sldMk cId="3303586971" sldId="521"/>
            <ac:spMk id="2" creationId="{BCEADE5D-97D1-F1C8-FFF3-A5C4B77B3558}"/>
          </ac:spMkLst>
        </pc:spChg>
      </pc:sldChg>
      <pc:sldChg chg="modSp mod">
        <pc:chgData name="Karla Rivera" userId="ee0cfba43f865447" providerId="LiveId" clId="{E77F98AB-612B-40C3-AD07-70A6A3BE3CA1}" dt="2026-02-19T18:24:13.758" v="94" actId="20577"/>
        <pc:sldMkLst>
          <pc:docMk/>
          <pc:sldMk cId="1747348447" sldId="522"/>
        </pc:sldMkLst>
        <pc:spChg chg="mod">
          <ac:chgData name="Karla Rivera" userId="ee0cfba43f865447" providerId="LiveId" clId="{E77F98AB-612B-40C3-AD07-70A6A3BE3CA1}" dt="2026-02-19T18:24:13.758" v="94" actId="20577"/>
          <ac:spMkLst>
            <pc:docMk/>
            <pc:sldMk cId="1747348447" sldId="522"/>
            <ac:spMk id="4" creationId="{3C117A8A-DD74-2DD2-88D6-1FAB5E4F0DC4}"/>
          </ac:spMkLst>
        </pc:spChg>
        <pc:picChg chg="mod modCrop">
          <ac:chgData name="Karla Rivera" userId="ee0cfba43f865447" providerId="LiveId" clId="{E77F98AB-612B-40C3-AD07-70A6A3BE3CA1}" dt="2026-02-19T05:35:49.093" v="47" actId="14100"/>
          <ac:picMkLst>
            <pc:docMk/>
            <pc:sldMk cId="1747348447" sldId="522"/>
            <ac:picMk id="5" creationId="{69168101-DAB7-D41A-6CF8-269B9F366063}"/>
          </ac:picMkLst>
        </pc:picChg>
      </pc:sldChg>
      <pc:sldChg chg="addSp delSp modSp mod">
        <pc:chgData name="Karla Rivera" userId="ee0cfba43f865447" providerId="LiveId" clId="{E77F98AB-612B-40C3-AD07-70A6A3BE3CA1}" dt="2026-02-19T18:44:44.306" v="130" actId="1076"/>
        <pc:sldMkLst>
          <pc:docMk/>
          <pc:sldMk cId="3528481679" sldId="523"/>
        </pc:sldMkLst>
        <pc:spChg chg="mod ord">
          <ac:chgData name="Karla Rivera" userId="ee0cfba43f865447" providerId="LiveId" clId="{E77F98AB-612B-40C3-AD07-70A6A3BE3CA1}" dt="2026-02-19T05:33:58.902" v="42" actId="1076"/>
          <ac:spMkLst>
            <pc:docMk/>
            <pc:sldMk cId="3528481679" sldId="523"/>
            <ac:spMk id="7" creationId="{4D5F4A06-8E35-3DA7-0ACA-8DFE35B84F67}"/>
          </ac:spMkLst>
        </pc:spChg>
        <pc:spChg chg="mod">
          <ac:chgData name="Karla Rivera" userId="ee0cfba43f865447" providerId="LiveId" clId="{E77F98AB-612B-40C3-AD07-70A6A3BE3CA1}" dt="2026-02-19T18:44:44.306" v="130" actId="1076"/>
          <ac:spMkLst>
            <pc:docMk/>
            <pc:sldMk cId="3528481679" sldId="523"/>
            <ac:spMk id="123" creationId="{93950FAF-C2E4-1AD7-1E47-68DE26871A0A}"/>
          </ac:spMkLst>
        </pc:spChg>
        <pc:picChg chg="add del mod">
          <ac:chgData name="Karla Rivera" userId="ee0cfba43f865447" providerId="LiveId" clId="{E77F98AB-612B-40C3-AD07-70A6A3BE3CA1}" dt="2026-02-19T05:33:02.624" v="24" actId="22"/>
          <ac:picMkLst>
            <pc:docMk/>
            <pc:sldMk cId="3528481679" sldId="523"/>
            <ac:picMk id="3" creationId="{58E021A5-9B21-D87B-4FA0-249BF76B1F77}"/>
          </ac:picMkLst>
        </pc:picChg>
        <pc:picChg chg="add mod modCrop">
          <ac:chgData name="Karla Rivera" userId="ee0cfba43f865447" providerId="LiveId" clId="{E77F98AB-612B-40C3-AD07-70A6A3BE3CA1}" dt="2026-02-19T05:34:07.238" v="43" actId="732"/>
          <ac:picMkLst>
            <pc:docMk/>
            <pc:sldMk cId="3528481679" sldId="523"/>
            <ac:picMk id="4" creationId="{54D11AD8-E3EB-A7A7-7133-8CDBD2849CDE}"/>
          </ac:picMkLst>
        </pc:picChg>
        <pc:picChg chg="mod modCrop">
          <ac:chgData name="Karla Rivera" userId="ee0cfba43f865447" providerId="LiveId" clId="{E77F98AB-612B-40C3-AD07-70A6A3BE3CA1}" dt="2026-02-19T05:33:16.777" v="28" actId="732"/>
          <ac:picMkLst>
            <pc:docMk/>
            <pc:sldMk cId="3528481679" sldId="523"/>
            <ac:picMk id="6" creationId="{F2E20E88-5BE9-43D9-62F8-BFB546B02156}"/>
          </ac:picMkLst>
        </pc:picChg>
      </pc:sldChg>
      <pc:sldChg chg="modSp mod">
        <pc:chgData name="Karla Rivera" userId="ee0cfba43f865447" providerId="LiveId" clId="{E77F98AB-612B-40C3-AD07-70A6A3BE3CA1}" dt="2026-02-19T23:32:08.627" v="138" actId="1076"/>
        <pc:sldMkLst>
          <pc:docMk/>
          <pc:sldMk cId="2497226754" sldId="524"/>
        </pc:sldMkLst>
        <pc:inkChg chg="mod">
          <ac:chgData name="Karla Rivera" userId="ee0cfba43f865447" providerId="LiveId" clId="{E77F98AB-612B-40C3-AD07-70A6A3BE3CA1}" dt="2026-02-19T23:32:06.310" v="137" actId="1076"/>
          <ac:inkMkLst>
            <pc:docMk/>
            <pc:sldMk cId="2497226754" sldId="524"/>
            <ac:inkMk id="31" creationId="{603A2B32-A699-74DF-92A1-79568CDC374F}"/>
          </ac:inkMkLst>
        </pc:inkChg>
        <pc:inkChg chg="mod">
          <ac:chgData name="Karla Rivera" userId="ee0cfba43f865447" providerId="LiveId" clId="{E77F98AB-612B-40C3-AD07-70A6A3BE3CA1}" dt="2026-02-19T23:32:08.627" v="138" actId="1076"/>
          <ac:inkMkLst>
            <pc:docMk/>
            <pc:sldMk cId="2497226754" sldId="524"/>
            <ac:inkMk id="32" creationId="{92E3E1E2-7D8F-0071-107D-B8E268AE9A06}"/>
          </ac:inkMkLst>
        </pc:inkChg>
      </pc:sldChg>
      <pc:sldChg chg="modSp mod">
        <pc:chgData name="Karla Rivera" userId="ee0cfba43f865447" providerId="LiveId" clId="{E77F98AB-612B-40C3-AD07-70A6A3BE3CA1}" dt="2026-02-19T05:22:52.701" v="1" actId="20577"/>
        <pc:sldMkLst>
          <pc:docMk/>
          <pc:sldMk cId="2936280129" sldId="525"/>
        </pc:sldMkLst>
        <pc:spChg chg="mod">
          <ac:chgData name="Karla Rivera" userId="ee0cfba43f865447" providerId="LiveId" clId="{E77F98AB-612B-40C3-AD07-70A6A3BE3CA1}" dt="2026-02-19T05:22:52.701" v="1" actId="20577"/>
          <ac:spMkLst>
            <pc:docMk/>
            <pc:sldMk cId="2936280129" sldId="525"/>
            <ac:spMk id="34" creationId="{E1DB2489-C537-D224-CA3E-34212A21BB13}"/>
          </ac:spMkLst>
        </pc:spChg>
      </pc:sldChg>
      <pc:sldChg chg="delSp modSp add mod ord">
        <pc:chgData name="Karla Rivera" userId="ee0cfba43f865447" providerId="LiveId" clId="{E77F98AB-612B-40C3-AD07-70A6A3BE3CA1}" dt="2026-02-19T18:35:12.354" v="129" actId="20577"/>
        <pc:sldMkLst>
          <pc:docMk/>
          <pc:sldMk cId="787924734" sldId="526"/>
        </pc:sldMkLst>
        <pc:spChg chg="mod">
          <ac:chgData name="Karla Rivera" userId="ee0cfba43f865447" providerId="LiveId" clId="{E77F98AB-612B-40C3-AD07-70A6A3BE3CA1}" dt="2026-02-19T18:35:12.354" v="129" actId="20577"/>
          <ac:spMkLst>
            <pc:docMk/>
            <pc:sldMk cId="787924734" sldId="526"/>
            <ac:spMk id="6" creationId="{2FDC621B-0ABC-3FDD-85A0-CCD87FB99EC6}"/>
          </ac:spMkLst>
        </pc:spChg>
        <pc:spChg chg="del">
          <ac:chgData name="Karla Rivera" userId="ee0cfba43f865447" providerId="LiveId" clId="{E77F98AB-612B-40C3-AD07-70A6A3BE3CA1}" dt="2026-02-19T05:23:18.958" v="3" actId="478"/>
          <ac:spMkLst>
            <pc:docMk/>
            <pc:sldMk cId="787924734" sldId="526"/>
            <ac:spMk id="33" creationId="{84D28230-AF07-8F06-983D-F788914BAABC}"/>
          </ac:spMkLst>
        </pc:spChg>
        <pc:spChg chg="del">
          <ac:chgData name="Karla Rivera" userId="ee0cfba43f865447" providerId="LiveId" clId="{E77F98AB-612B-40C3-AD07-70A6A3BE3CA1}" dt="2026-02-19T05:23:21.730" v="4" actId="478"/>
          <ac:spMkLst>
            <pc:docMk/>
            <pc:sldMk cId="787924734" sldId="526"/>
            <ac:spMk id="34" creationId="{F8FCD896-B429-6345-BAE4-4D1744F8AB16}"/>
          </ac:spMkLst>
        </pc:spChg>
        <pc:spChg chg="del">
          <ac:chgData name="Karla Rivera" userId="ee0cfba43f865447" providerId="LiveId" clId="{E77F98AB-612B-40C3-AD07-70A6A3BE3CA1}" dt="2026-02-19T05:23:25.845" v="5" actId="478"/>
          <ac:spMkLst>
            <pc:docMk/>
            <pc:sldMk cId="787924734" sldId="526"/>
            <ac:spMk id="35" creationId="{9A39AE90-580D-4A34-6C19-F8895659D6CF}"/>
          </ac:spMkLst>
        </pc:spChg>
        <pc:spChg chg="del">
          <ac:chgData name="Karla Rivera" userId="ee0cfba43f865447" providerId="LiveId" clId="{E77F98AB-612B-40C3-AD07-70A6A3BE3CA1}" dt="2026-02-19T05:23:29.446" v="7" actId="478"/>
          <ac:spMkLst>
            <pc:docMk/>
            <pc:sldMk cId="787924734" sldId="526"/>
            <ac:spMk id="36" creationId="{0F6C31DF-677E-E277-C977-BD1938AB0A5B}"/>
          </ac:spMkLst>
        </pc:spChg>
        <pc:spChg chg="del">
          <ac:chgData name="Karla Rivera" userId="ee0cfba43f865447" providerId="LiveId" clId="{E77F98AB-612B-40C3-AD07-70A6A3BE3CA1}" dt="2026-02-19T05:23:26.948" v="6" actId="478"/>
          <ac:spMkLst>
            <pc:docMk/>
            <pc:sldMk cId="787924734" sldId="526"/>
            <ac:spMk id="37" creationId="{D3DE583E-0EE8-50E5-F513-B5139F6547F5}"/>
          </ac:spMkLst>
        </pc:spChg>
        <pc:spChg chg="del">
          <ac:chgData name="Karla Rivera" userId="ee0cfba43f865447" providerId="LiveId" clId="{E77F98AB-612B-40C3-AD07-70A6A3BE3CA1}" dt="2026-02-19T05:23:34.061" v="9" actId="478"/>
          <ac:spMkLst>
            <pc:docMk/>
            <pc:sldMk cId="787924734" sldId="526"/>
            <ac:spMk id="38" creationId="{2E63085F-4EDB-257D-73F6-913B0A04AF87}"/>
          </ac:spMkLst>
        </pc:spChg>
        <pc:spChg chg="del">
          <ac:chgData name="Karla Rivera" userId="ee0cfba43f865447" providerId="LiveId" clId="{E77F98AB-612B-40C3-AD07-70A6A3BE3CA1}" dt="2026-02-19T05:23:31.682" v="8" actId="478"/>
          <ac:spMkLst>
            <pc:docMk/>
            <pc:sldMk cId="787924734" sldId="526"/>
            <ac:spMk id="39" creationId="{3527BB95-1BEF-9624-5520-A3F72ADE6501}"/>
          </ac:spMkLst>
        </pc:spChg>
        <pc:spChg chg="del">
          <ac:chgData name="Karla Rivera" userId="ee0cfba43f865447" providerId="LiveId" clId="{E77F98AB-612B-40C3-AD07-70A6A3BE3CA1}" dt="2026-02-19T05:23:42.975" v="11" actId="478"/>
          <ac:spMkLst>
            <pc:docMk/>
            <pc:sldMk cId="787924734" sldId="526"/>
            <ac:spMk id="40" creationId="{46E7DE3D-9FE8-C452-DF36-0D15CF914CDE}"/>
          </ac:spMkLst>
        </pc:spChg>
        <pc:spChg chg="del">
          <ac:chgData name="Karla Rivera" userId="ee0cfba43f865447" providerId="LiveId" clId="{E77F98AB-612B-40C3-AD07-70A6A3BE3CA1}" dt="2026-02-19T05:23:46.215" v="12" actId="478"/>
          <ac:spMkLst>
            <pc:docMk/>
            <pc:sldMk cId="787924734" sldId="526"/>
            <ac:spMk id="41" creationId="{6548F0DC-218C-1170-F21E-76B61F21A80A}"/>
          </ac:spMkLst>
        </pc:spChg>
        <pc:spChg chg="del">
          <ac:chgData name="Karla Rivera" userId="ee0cfba43f865447" providerId="LiveId" clId="{E77F98AB-612B-40C3-AD07-70A6A3BE3CA1}" dt="2026-02-19T05:23:40.282" v="10" actId="478"/>
          <ac:spMkLst>
            <pc:docMk/>
            <pc:sldMk cId="787924734" sldId="526"/>
            <ac:spMk id="42" creationId="{B87E7812-144B-3165-4A98-26ADAB3293E1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9T05:12:46.2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1740 0 24575,'-53'53'0,"-595"585"0,266-251 0,329-332 0,-110 104 0,-39 42 0,-10 8 0,196-194-1365,5-1-5461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9T05:12:46.2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1945 0 24575,'-233'233'-395,"-832"859"-1499,949-972 2831,-182 147-1,100-92-520,178-152-1781,5-4-5461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420B91-C32C-652E-1883-D0D3C3F3D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865FA6B-5E81-CE7C-70F4-633C361FB6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07C1B9-DA40-8CD4-E646-2BC0EEBAA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F919-A0FB-478E-BBB2-A65002DC1140}" type="datetimeFigureOut">
              <a:rPr lang="es-MX" smtClean="0"/>
              <a:t>19/02/2026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0EE192-9828-155D-E67B-41B08DE3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EDDAAB-EDBB-DD27-1BD5-E65EE8F14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C18F5-8E61-494B-8B37-A71179DA79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765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F3FEA2-4C69-B9E4-B065-38324B8BA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66D4058-6DAE-58D8-41CB-FF4A6D942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49BF86-7F86-CB3F-6E12-6490B1484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F919-A0FB-478E-BBB2-A65002DC1140}" type="datetimeFigureOut">
              <a:rPr lang="es-MX" smtClean="0"/>
              <a:t>19/02/2026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049FB8-CCA5-0A0A-C9CE-9DE865908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FC8751-C341-BBE6-3AEF-BCFD3BFE7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C18F5-8E61-494B-8B37-A71179DA79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5316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0AEB611-EFBD-6BAC-7C6A-FA599A57D1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36D6ED-1C5F-F882-E938-52F6888B55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04BB8-E898-9E98-3CF2-2C3293A8B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F919-A0FB-478E-BBB2-A65002DC1140}" type="datetimeFigureOut">
              <a:rPr lang="es-MX" smtClean="0"/>
              <a:t>19/02/2026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C266D3-D869-071F-E8BF-F3D18E3C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72E61D-A351-86D1-D73B-38AB9860E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C18F5-8E61-494B-8B37-A71179DA79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9127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7566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_To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87D1E53A-6FD4-DD1D-33B1-3CD8A0B6A9E2}"/>
              </a:ext>
            </a:extLst>
          </p:cNvPr>
          <p:cNvGrpSpPr/>
          <p:nvPr userDrawn="1"/>
        </p:nvGrpSpPr>
        <p:grpSpPr>
          <a:xfrm>
            <a:off x="0" y="5372631"/>
            <a:ext cx="12192000" cy="1412061"/>
            <a:chOff x="0" y="4818055"/>
            <a:chExt cx="12192000" cy="1313705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529FD336-F6E7-D246-069B-89570F1F32E9}"/>
                </a:ext>
              </a:extLst>
            </p:cNvPr>
            <p:cNvSpPr/>
            <p:nvPr userDrawn="1"/>
          </p:nvSpPr>
          <p:spPr>
            <a:xfrm>
              <a:off x="0" y="4818055"/>
              <a:ext cx="12192000" cy="1227977"/>
            </a:xfrm>
            <a:prstGeom prst="rect">
              <a:avLst/>
            </a:prstGeom>
            <a:gradFill>
              <a:gsLst>
                <a:gs pos="1000">
                  <a:schemeClr val="bg1">
                    <a:alpha val="0"/>
                  </a:schemeClr>
                </a:gs>
                <a:gs pos="50000">
                  <a:schemeClr val="bg2">
                    <a:lumMod val="75000"/>
                    <a:alpha val="72181"/>
                  </a:schemeClr>
                </a:gs>
                <a:gs pos="100000">
                  <a:schemeClr val="bg2">
                    <a:lumMod val="50000"/>
                    <a:alpha val="94229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A851E485-6E4A-CD37-8D6D-79863BBE7E42}"/>
                </a:ext>
              </a:extLst>
            </p:cNvPr>
            <p:cNvSpPr/>
            <p:nvPr userDrawn="1"/>
          </p:nvSpPr>
          <p:spPr>
            <a:xfrm>
              <a:off x="0" y="5058000"/>
              <a:ext cx="12192000" cy="10737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</p:grpSp>
      <p:sp>
        <p:nvSpPr>
          <p:cNvPr id="7" name="Marcador de texto 9">
            <a:extLst>
              <a:ext uri="{FF2B5EF4-FFF2-40B4-BE49-F238E27FC236}">
                <a16:creationId xmlns:a16="http://schemas.microsoft.com/office/drawing/2014/main" id="{8CC0445B-83CC-BADC-0811-720EB975AD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1540" y="4085112"/>
            <a:ext cx="10488636" cy="488950"/>
          </a:xfrm>
        </p:spPr>
        <p:txBody>
          <a:bodyPr>
            <a:noAutofit/>
          </a:bodyPr>
          <a:lstStyle>
            <a:lvl1pPr marL="0" indent="0" algn="ctr">
              <a:buNone/>
              <a:defRPr lang="es-MX" sz="2400" b="0" kern="1200" dirty="0">
                <a:solidFill>
                  <a:schemeClr val="bg2">
                    <a:lumMod val="25000"/>
                  </a:schemeClr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s-MX" dirty="0"/>
              <a:t>Subtítulo</a:t>
            </a:r>
          </a:p>
        </p:txBody>
      </p:sp>
      <p:sp>
        <p:nvSpPr>
          <p:cNvPr id="8" name="Marcador de texto 4">
            <a:extLst>
              <a:ext uri="{FF2B5EF4-FFF2-40B4-BE49-F238E27FC236}">
                <a16:creationId xmlns:a16="http://schemas.microsoft.com/office/drawing/2014/main" id="{C7961CA3-2364-CEC8-3638-2D639E60F5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1540" y="4616747"/>
            <a:ext cx="10488636" cy="450918"/>
          </a:xfrm>
        </p:spPr>
        <p:txBody>
          <a:bodyPr>
            <a:noAutofit/>
          </a:bodyPr>
          <a:lstStyle>
            <a:lvl1pPr marL="0" indent="0" algn="ctr">
              <a:buNone/>
              <a:defRPr lang="es-MX" sz="1800" b="0" i="0" kern="1200" dirty="0">
                <a:solidFill>
                  <a:schemeClr val="bg2">
                    <a:lumMod val="25000"/>
                  </a:schemeClr>
                </a:solidFill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r>
              <a:rPr lang="es-MX" dirty="0"/>
              <a:t>Lugar y fecha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78F0D8AD-1FB2-8E36-91A9-A73C02D0AD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1540" y="2243054"/>
            <a:ext cx="10488636" cy="1525353"/>
          </a:xfrm>
        </p:spPr>
        <p:txBody>
          <a:bodyPr lIns="90000" anchor="b" anchorCtr="0">
            <a:normAutofit/>
          </a:bodyPr>
          <a:lstStyle>
            <a:lvl1pPr algn="ctr">
              <a:lnSpc>
                <a:spcPct val="100000"/>
              </a:lnSpc>
              <a:defRPr sz="3200" b="1" i="0">
                <a:latin typeface="Montserrat SemiBold" pitchFamily="2" charset="77"/>
              </a:defRPr>
            </a:lvl1pPr>
          </a:lstStyle>
          <a:p>
            <a:r>
              <a:rPr lang="es-MX" dirty="0"/>
              <a:t>Título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A20DF34-A5DB-59ED-3135-C005D70657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540" y="631285"/>
            <a:ext cx="3156740" cy="133831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343E3009-7D9D-38B5-7188-1491DAA811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75925" y="5727551"/>
            <a:ext cx="10840151" cy="104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721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_Sin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87D1E53A-6FD4-DD1D-33B1-3CD8A0B6A9E2}"/>
              </a:ext>
            </a:extLst>
          </p:cNvPr>
          <p:cNvGrpSpPr/>
          <p:nvPr userDrawn="1"/>
        </p:nvGrpSpPr>
        <p:grpSpPr>
          <a:xfrm>
            <a:off x="0" y="5372631"/>
            <a:ext cx="12192000" cy="1412061"/>
            <a:chOff x="0" y="4818055"/>
            <a:chExt cx="12192000" cy="1313705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529FD336-F6E7-D246-069B-89570F1F32E9}"/>
                </a:ext>
              </a:extLst>
            </p:cNvPr>
            <p:cNvSpPr/>
            <p:nvPr userDrawn="1"/>
          </p:nvSpPr>
          <p:spPr>
            <a:xfrm>
              <a:off x="0" y="4818055"/>
              <a:ext cx="12192000" cy="1227977"/>
            </a:xfrm>
            <a:prstGeom prst="rect">
              <a:avLst/>
            </a:prstGeom>
            <a:gradFill>
              <a:gsLst>
                <a:gs pos="1000">
                  <a:schemeClr val="bg1">
                    <a:alpha val="0"/>
                  </a:schemeClr>
                </a:gs>
                <a:gs pos="50000">
                  <a:schemeClr val="bg2">
                    <a:lumMod val="75000"/>
                    <a:alpha val="72181"/>
                  </a:schemeClr>
                </a:gs>
                <a:gs pos="100000">
                  <a:schemeClr val="bg2">
                    <a:lumMod val="50000"/>
                    <a:alpha val="94229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A851E485-6E4A-CD37-8D6D-79863BBE7E42}"/>
                </a:ext>
              </a:extLst>
            </p:cNvPr>
            <p:cNvSpPr/>
            <p:nvPr userDrawn="1"/>
          </p:nvSpPr>
          <p:spPr>
            <a:xfrm>
              <a:off x="0" y="5058000"/>
              <a:ext cx="12192000" cy="10737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</p:grpSp>
      <p:sp>
        <p:nvSpPr>
          <p:cNvPr id="7" name="Marcador de texto 9">
            <a:extLst>
              <a:ext uri="{FF2B5EF4-FFF2-40B4-BE49-F238E27FC236}">
                <a16:creationId xmlns:a16="http://schemas.microsoft.com/office/drawing/2014/main" id="{8CC0445B-83CC-BADC-0811-720EB975AD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1540" y="4085112"/>
            <a:ext cx="10488636" cy="488950"/>
          </a:xfrm>
        </p:spPr>
        <p:txBody>
          <a:bodyPr>
            <a:noAutofit/>
          </a:bodyPr>
          <a:lstStyle>
            <a:lvl1pPr marL="0" indent="0" algn="ctr">
              <a:buNone/>
              <a:defRPr lang="es-MX" sz="2400" b="0" kern="1200" dirty="0">
                <a:solidFill>
                  <a:schemeClr val="bg2">
                    <a:lumMod val="25000"/>
                  </a:schemeClr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s-MX" dirty="0"/>
              <a:t>Subtítulo</a:t>
            </a:r>
          </a:p>
        </p:txBody>
      </p:sp>
      <p:sp>
        <p:nvSpPr>
          <p:cNvPr id="8" name="Marcador de texto 4">
            <a:extLst>
              <a:ext uri="{FF2B5EF4-FFF2-40B4-BE49-F238E27FC236}">
                <a16:creationId xmlns:a16="http://schemas.microsoft.com/office/drawing/2014/main" id="{C7961CA3-2364-CEC8-3638-2D639E60F5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1540" y="4616747"/>
            <a:ext cx="10488636" cy="450918"/>
          </a:xfrm>
        </p:spPr>
        <p:txBody>
          <a:bodyPr>
            <a:noAutofit/>
          </a:bodyPr>
          <a:lstStyle>
            <a:lvl1pPr marL="0" indent="0" algn="ctr">
              <a:buNone/>
              <a:defRPr lang="es-MX" sz="1800" b="0" i="0" kern="1200" dirty="0">
                <a:solidFill>
                  <a:schemeClr val="bg2">
                    <a:lumMod val="25000"/>
                  </a:schemeClr>
                </a:solidFill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r>
              <a:rPr lang="es-MX" dirty="0"/>
              <a:t>Lugar y fecha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78F0D8AD-1FB2-8E36-91A9-A73C02D0AD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1540" y="2243054"/>
            <a:ext cx="10488636" cy="1525353"/>
          </a:xfrm>
        </p:spPr>
        <p:txBody>
          <a:bodyPr lIns="90000" anchor="b" anchorCtr="0">
            <a:normAutofit/>
          </a:bodyPr>
          <a:lstStyle>
            <a:lvl1pPr algn="ctr">
              <a:lnSpc>
                <a:spcPct val="100000"/>
              </a:lnSpc>
              <a:defRPr sz="3200" b="1" i="0">
                <a:latin typeface="Montserrat SemiBold" pitchFamily="2" charset="77"/>
              </a:defRPr>
            </a:lvl1pPr>
          </a:lstStyle>
          <a:p>
            <a:r>
              <a:rPr lang="es-MX" dirty="0"/>
              <a:t>Título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A20DF34-A5DB-59ED-3135-C005D70657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540" y="631285"/>
            <a:ext cx="3156740" cy="133831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9CD0121-F97F-0D16-00B5-C5F99D3E39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75925" y="5731169"/>
            <a:ext cx="10840151" cy="104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92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_Fonn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87D1E53A-6FD4-DD1D-33B1-3CD8A0B6A9E2}"/>
              </a:ext>
            </a:extLst>
          </p:cNvPr>
          <p:cNvGrpSpPr/>
          <p:nvPr userDrawn="1"/>
        </p:nvGrpSpPr>
        <p:grpSpPr>
          <a:xfrm>
            <a:off x="0" y="5372631"/>
            <a:ext cx="12192000" cy="1412061"/>
            <a:chOff x="0" y="4818055"/>
            <a:chExt cx="12192000" cy="1313705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529FD336-F6E7-D246-069B-89570F1F32E9}"/>
                </a:ext>
              </a:extLst>
            </p:cNvPr>
            <p:cNvSpPr/>
            <p:nvPr userDrawn="1"/>
          </p:nvSpPr>
          <p:spPr>
            <a:xfrm>
              <a:off x="0" y="4818055"/>
              <a:ext cx="12192000" cy="1227977"/>
            </a:xfrm>
            <a:prstGeom prst="rect">
              <a:avLst/>
            </a:prstGeom>
            <a:gradFill>
              <a:gsLst>
                <a:gs pos="1000">
                  <a:schemeClr val="bg1">
                    <a:alpha val="0"/>
                  </a:schemeClr>
                </a:gs>
                <a:gs pos="50000">
                  <a:schemeClr val="bg2">
                    <a:lumMod val="75000"/>
                    <a:alpha val="72181"/>
                  </a:schemeClr>
                </a:gs>
                <a:gs pos="100000">
                  <a:schemeClr val="bg2">
                    <a:lumMod val="50000"/>
                    <a:alpha val="94229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A851E485-6E4A-CD37-8D6D-79863BBE7E42}"/>
                </a:ext>
              </a:extLst>
            </p:cNvPr>
            <p:cNvSpPr/>
            <p:nvPr userDrawn="1"/>
          </p:nvSpPr>
          <p:spPr>
            <a:xfrm>
              <a:off x="0" y="5058000"/>
              <a:ext cx="12192000" cy="10737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</p:grpSp>
      <p:sp>
        <p:nvSpPr>
          <p:cNvPr id="7" name="Marcador de texto 9">
            <a:extLst>
              <a:ext uri="{FF2B5EF4-FFF2-40B4-BE49-F238E27FC236}">
                <a16:creationId xmlns:a16="http://schemas.microsoft.com/office/drawing/2014/main" id="{8CC0445B-83CC-BADC-0811-720EB975AD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1540" y="4085112"/>
            <a:ext cx="10488636" cy="488950"/>
          </a:xfrm>
        </p:spPr>
        <p:txBody>
          <a:bodyPr>
            <a:noAutofit/>
          </a:bodyPr>
          <a:lstStyle>
            <a:lvl1pPr marL="0" indent="0" algn="ctr">
              <a:buNone/>
              <a:defRPr lang="es-MX" sz="2400" b="0" kern="1200" dirty="0">
                <a:solidFill>
                  <a:schemeClr val="bg2">
                    <a:lumMod val="25000"/>
                  </a:schemeClr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s-MX" dirty="0"/>
              <a:t>Subtítulo</a:t>
            </a:r>
          </a:p>
        </p:txBody>
      </p:sp>
      <p:sp>
        <p:nvSpPr>
          <p:cNvPr id="8" name="Marcador de texto 4">
            <a:extLst>
              <a:ext uri="{FF2B5EF4-FFF2-40B4-BE49-F238E27FC236}">
                <a16:creationId xmlns:a16="http://schemas.microsoft.com/office/drawing/2014/main" id="{C7961CA3-2364-CEC8-3638-2D639E60F5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1540" y="4616747"/>
            <a:ext cx="10488636" cy="450918"/>
          </a:xfrm>
        </p:spPr>
        <p:txBody>
          <a:bodyPr>
            <a:noAutofit/>
          </a:bodyPr>
          <a:lstStyle>
            <a:lvl1pPr marL="0" indent="0" algn="ctr">
              <a:buNone/>
              <a:defRPr lang="es-MX" sz="1800" b="0" i="0" kern="1200" dirty="0">
                <a:solidFill>
                  <a:schemeClr val="bg2">
                    <a:lumMod val="25000"/>
                  </a:schemeClr>
                </a:solidFill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r>
              <a:rPr lang="es-MX" dirty="0"/>
              <a:t>Lugar y fecha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78F0D8AD-1FB2-8E36-91A9-A73C02D0AD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1540" y="2243054"/>
            <a:ext cx="10488636" cy="1525353"/>
          </a:xfrm>
        </p:spPr>
        <p:txBody>
          <a:bodyPr lIns="90000" anchor="b" anchorCtr="0">
            <a:normAutofit/>
          </a:bodyPr>
          <a:lstStyle>
            <a:lvl1pPr algn="ctr">
              <a:lnSpc>
                <a:spcPct val="100000"/>
              </a:lnSpc>
              <a:defRPr sz="3200" b="1" i="0">
                <a:latin typeface="Montserrat SemiBold" pitchFamily="2" charset="77"/>
              </a:defRPr>
            </a:lvl1pPr>
          </a:lstStyle>
          <a:p>
            <a:r>
              <a:rPr lang="es-MX" dirty="0"/>
              <a:t>Título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A20DF34-A5DB-59ED-3135-C005D70657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540" y="631285"/>
            <a:ext cx="3156740" cy="133831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BA315B4-7278-3847-B107-625451CBCB01}"/>
              </a:ext>
            </a:extLst>
          </p:cNvPr>
          <p:cNvSpPr txBox="1"/>
          <p:nvPr userDrawn="1"/>
        </p:nvSpPr>
        <p:spPr>
          <a:xfrm>
            <a:off x="7301948" y="-12457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6EDF1-C786-97FD-8B02-0EF9AE282D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47091" y="5728394"/>
            <a:ext cx="10897819" cy="104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290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_FG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87D1E53A-6FD4-DD1D-33B1-3CD8A0B6A9E2}"/>
              </a:ext>
            </a:extLst>
          </p:cNvPr>
          <p:cNvGrpSpPr/>
          <p:nvPr userDrawn="1"/>
        </p:nvGrpSpPr>
        <p:grpSpPr>
          <a:xfrm>
            <a:off x="0" y="5372631"/>
            <a:ext cx="12192000" cy="1412061"/>
            <a:chOff x="0" y="4818055"/>
            <a:chExt cx="12192000" cy="1313705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529FD336-F6E7-D246-069B-89570F1F32E9}"/>
                </a:ext>
              </a:extLst>
            </p:cNvPr>
            <p:cNvSpPr/>
            <p:nvPr userDrawn="1"/>
          </p:nvSpPr>
          <p:spPr>
            <a:xfrm>
              <a:off x="0" y="4818055"/>
              <a:ext cx="12192000" cy="1227977"/>
            </a:xfrm>
            <a:prstGeom prst="rect">
              <a:avLst/>
            </a:prstGeom>
            <a:gradFill>
              <a:gsLst>
                <a:gs pos="1000">
                  <a:schemeClr val="bg1">
                    <a:alpha val="0"/>
                  </a:schemeClr>
                </a:gs>
                <a:gs pos="50000">
                  <a:schemeClr val="bg2">
                    <a:lumMod val="75000"/>
                    <a:alpha val="72181"/>
                  </a:schemeClr>
                </a:gs>
                <a:gs pos="100000">
                  <a:schemeClr val="bg2">
                    <a:lumMod val="50000"/>
                    <a:alpha val="94229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A851E485-6E4A-CD37-8D6D-79863BBE7E42}"/>
                </a:ext>
              </a:extLst>
            </p:cNvPr>
            <p:cNvSpPr/>
            <p:nvPr userDrawn="1"/>
          </p:nvSpPr>
          <p:spPr>
            <a:xfrm>
              <a:off x="0" y="5058000"/>
              <a:ext cx="12192000" cy="10737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</p:grpSp>
      <p:sp>
        <p:nvSpPr>
          <p:cNvPr id="7" name="Marcador de texto 9">
            <a:extLst>
              <a:ext uri="{FF2B5EF4-FFF2-40B4-BE49-F238E27FC236}">
                <a16:creationId xmlns:a16="http://schemas.microsoft.com/office/drawing/2014/main" id="{8CC0445B-83CC-BADC-0811-720EB975AD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1540" y="4085112"/>
            <a:ext cx="10488636" cy="488950"/>
          </a:xfrm>
        </p:spPr>
        <p:txBody>
          <a:bodyPr>
            <a:noAutofit/>
          </a:bodyPr>
          <a:lstStyle>
            <a:lvl1pPr marL="0" indent="0" algn="ctr">
              <a:buNone/>
              <a:defRPr lang="es-MX" sz="2400" b="0" kern="1200" dirty="0">
                <a:solidFill>
                  <a:schemeClr val="bg2">
                    <a:lumMod val="25000"/>
                  </a:schemeClr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s-MX" dirty="0"/>
              <a:t>Subtítulo</a:t>
            </a:r>
          </a:p>
        </p:txBody>
      </p:sp>
      <p:sp>
        <p:nvSpPr>
          <p:cNvPr id="8" name="Marcador de texto 4">
            <a:extLst>
              <a:ext uri="{FF2B5EF4-FFF2-40B4-BE49-F238E27FC236}">
                <a16:creationId xmlns:a16="http://schemas.microsoft.com/office/drawing/2014/main" id="{C7961CA3-2364-CEC8-3638-2D639E60F5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1540" y="4616747"/>
            <a:ext cx="10488636" cy="450918"/>
          </a:xfrm>
        </p:spPr>
        <p:txBody>
          <a:bodyPr>
            <a:noAutofit/>
          </a:bodyPr>
          <a:lstStyle>
            <a:lvl1pPr marL="0" indent="0" algn="ctr">
              <a:buNone/>
              <a:defRPr lang="es-MX" sz="1800" b="0" i="0" kern="1200" dirty="0">
                <a:solidFill>
                  <a:schemeClr val="bg2">
                    <a:lumMod val="25000"/>
                  </a:schemeClr>
                </a:solidFill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r>
              <a:rPr lang="es-MX" dirty="0"/>
              <a:t>Lugar y fecha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78F0D8AD-1FB2-8E36-91A9-A73C02D0AD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1540" y="2243054"/>
            <a:ext cx="10488636" cy="1525353"/>
          </a:xfrm>
        </p:spPr>
        <p:txBody>
          <a:bodyPr lIns="90000" anchor="b" anchorCtr="0">
            <a:normAutofit/>
          </a:bodyPr>
          <a:lstStyle>
            <a:lvl1pPr algn="ctr">
              <a:lnSpc>
                <a:spcPct val="100000"/>
              </a:lnSpc>
              <a:defRPr sz="3200" b="1" i="0">
                <a:latin typeface="Montserrat SemiBold" pitchFamily="2" charset="77"/>
              </a:defRPr>
            </a:lvl1pPr>
          </a:lstStyle>
          <a:p>
            <a:r>
              <a:rPr lang="es-MX" dirty="0"/>
              <a:t>Título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A20DF34-A5DB-59ED-3135-C005D70657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540" y="631285"/>
            <a:ext cx="3156740" cy="133831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BA315B4-7278-3847-B107-625451CBCB01}"/>
              </a:ext>
            </a:extLst>
          </p:cNvPr>
          <p:cNvSpPr txBox="1"/>
          <p:nvPr userDrawn="1"/>
        </p:nvSpPr>
        <p:spPr>
          <a:xfrm>
            <a:off x="7301948" y="-12457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84F5C27-3B8A-6C32-8308-A8E47B47A6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75925" y="5731169"/>
            <a:ext cx="10840151" cy="104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67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 algn="l">
              <a:defRPr lang="en-US" sz="28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438E435-62AB-2545-9AF2-A2D9A8957B59}"/>
              </a:ext>
            </a:extLst>
          </p:cNvPr>
          <p:cNvSpPr/>
          <p:nvPr userDrawn="1"/>
        </p:nvSpPr>
        <p:spPr>
          <a:xfrm rot="5400000">
            <a:off x="-3336203" y="3336203"/>
            <a:ext cx="6858000" cy="18559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MX" dirty="0">
              <a:solidFill>
                <a:schemeClr val="accent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C212CEC-C4A4-EE42-A43A-56258AF696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1086" y="5876152"/>
            <a:ext cx="1714206" cy="72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192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 algn="l">
              <a:defRPr lang="en-US" sz="28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438E435-62AB-2545-9AF2-A2D9A8957B59}"/>
              </a:ext>
            </a:extLst>
          </p:cNvPr>
          <p:cNvSpPr/>
          <p:nvPr userDrawn="1"/>
        </p:nvSpPr>
        <p:spPr>
          <a:xfrm rot="5400000">
            <a:off x="-3336203" y="3336203"/>
            <a:ext cx="6858000" cy="18559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MX" dirty="0">
              <a:solidFill>
                <a:schemeClr val="accent1"/>
              </a:solidFill>
            </a:endParaRPr>
          </a:p>
        </p:txBody>
      </p:sp>
      <p:sp>
        <p:nvSpPr>
          <p:cNvPr id="7" name="Marcador de texto 4">
            <a:extLst>
              <a:ext uri="{FF2B5EF4-FFF2-40B4-BE49-F238E27FC236}">
                <a16:creationId xmlns:a16="http://schemas.microsoft.com/office/drawing/2014/main" id="{74ADD99E-BA9E-6C42-8558-C6B66E243D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893079"/>
            <a:ext cx="10515600" cy="4070399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Montserrat" pitchFamily="2" charset="77"/>
                <a:ea typeface="+mn-ea"/>
                <a:cs typeface="Lato Light"/>
              </a:defRPr>
            </a:lvl1pPr>
            <a:lvl2pPr marL="742950" indent="-285750">
              <a:buFont typeface="Courier New" panose="02070309020205020404" pitchFamily="49" charset="0"/>
              <a:buChar char="o"/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Montserrat" pitchFamily="2" charset="77"/>
                <a:ea typeface="+mn-ea"/>
                <a:cs typeface="Lato Light"/>
              </a:defRPr>
            </a:lvl2pPr>
            <a:lvl3pPr marL="1200150" indent="-285750">
              <a:buFont typeface="Wingdings" pitchFamily="2" charset="2"/>
              <a:buChar char="§"/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Montserrat" pitchFamily="2" charset="77"/>
                <a:ea typeface="+mn-ea"/>
                <a:cs typeface="Lato Light"/>
              </a:defRPr>
            </a:lvl3pPr>
            <a:lvl4pPr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Lato Light"/>
                <a:ea typeface="+mn-ea"/>
                <a:cs typeface="Lato Light"/>
              </a:defRPr>
            </a:lvl4pPr>
            <a:lvl5pPr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Lato Light"/>
                <a:ea typeface="+mn-ea"/>
                <a:cs typeface="Lato Light"/>
              </a:defRPr>
            </a:lvl5pPr>
          </a:lstStyle>
          <a:p>
            <a:pPr lvl="0"/>
            <a:r>
              <a:rPr lang="en-US" dirty="0" err="1"/>
              <a:t>Texto</a:t>
            </a:r>
            <a:endParaRPr lang="en-US" dirty="0"/>
          </a:p>
          <a:p>
            <a:pPr lvl="1"/>
            <a:r>
              <a:rPr lang="en-US" dirty="0" err="1"/>
              <a:t>Texto</a:t>
            </a:r>
            <a:endParaRPr lang="en-US" dirty="0"/>
          </a:p>
          <a:p>
            <a:pPr lvl="2"/>
            <a:r>
              <a:rPr lang="en-US" dirty="0" err="1"/>
              <a:t>Texto</a:t>
            </a:r>
            <a:endParaRPr lang="en-U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4BB598E-D662-3F4D-9D32-5B7526FFD0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1086" y="5876152"/>
            <a:ext cx="1714206" cy="72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74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subtí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6">
            <a:extLst>
              <a:ext uri="{FF2B5EF4-FFF2-40B4-BE49-F238E27FC236}">
                <a16:creationId xmlns:a16="http://schemas.microsoft.com/office/drawing/2014/main" id="{F78BD81C-9B69-2248-AF8A-780CAA5A5A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1409534"/>
            <a:ext cx="10515600" cy="406013"/>
          </a:xfrm>
        </p:spPr>
        <p:txBody>
          <a:bodyPr anchor="ctr" anchorCtr="0">
            <a:normAutofit/>
          </a:bodyPr>
          <a:lstStyle>
            <a:lvl1pPr marL="0" indent="0">
              <a:buNone/>
              <a:defRPr lang="es-ES" sz="2000" b="0" i="0" kern="1200" spc="30" baseline="0" dirty="0">
                <a:solidFill>
                  <a:schemeClr val="bg2">
                    <a:lumMod val="25000"/>
                  </a:schemeClr>
                </a:solidFill>
                <a:latin typeface="Montserrat" pitchFamily="2" charset="77"/>
                <a:ea typeface="+mn-ea"/>
                <a:cs typeface="+mj-cs"/>
              </a:defRPr>
            </a:lvl1pPr>
          </a:lstStyle>
          <a:p>
            <a:pPr lvl="0"/>
            <a:r>
              <a:rPr lang="es-ES" dirty="0" err="1"/>
              <a:t>Subítulo</a:t>
            </a:r>
            <a:endParaRPr lang="es-E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9912E48-DA6E-794B-832C-A88C0BB607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017905"/>
          </a:xfrm>
        </p:spPr>
        <p:txBody>
          <a:bodyPr>
            <a:normAutofit/>
          </a:bodyPr>
          <a:lstStyle>
            <a:lvl1pPr algn="l">
              <a:defRPr lang="en-US" sz="28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44798AD-B793-2D4E-8463-AAF720905929}"/>
              </a:ext>
            </a:extLst>
          </p:cNvPr>
          <p:cNvSpPr/>
          <p:nvPr userDrawn="1"/>
        </p:nvSpPr>
        <p:spPr>
          <a:xfrm rot="5400000">
            <a:off x="-3336203" y="3336203"/>
            <a:ext cx="6858000" cy="18559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MX" dirty="0">
              <a:solidFill>
                <a:schemeClr val="accent1"/>
              </a:solidFill>
            </a:endParaRPr>
          </a:p>
        </p:txBody>
      </p:sp>
      <p:sp>
        <p:nvSpPr>
          <p:cNvPr id="13" name="Marcador de texto 4">
            <a:extLst>
              <a:ext uri="{FF2B5EF4-FFF2-40B4-BE49-F238E27FC236}">
                <a16:creationId xmlns:a16="http://schemas.microsoft.com/office/drawing/2014/main" id="{C30F7FDA-02DA-4D46-9E30-C7C04C5E50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893079"/>
            <a:ext cx="10515600" cy="4070399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Montserrat" pitchFamily="2" charset="77"/>
                <a:ea typeface="+mn-ea"/>
                <a:cs typeface="Lato Light"/>
              </a:defRPr>
            </a:lvl1pPr>
            <a:lvl2pPr marL="742950" indent="-285750">
              <a:buFont typeface="Courier New" panose="02070309020205020404" pitchFamily="49" charset="0"/>
              <a:buChar char="o"/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Montserrat" pitchFamily="2" charset="77"/>
                <a:ea typeface="+mn-ea"/>
                <a:cs typeface="Lato Light"/>
              </a:defRPr>
            </a:lvl2pPr>
            <a:lvl3pPr marL="1200150" indent="-285750">
              <a:buFont typeface="Wingdings" pitchFamily="2" charset="2"/>
              <a:buChar char="§"/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Montserrat" pitchFamily="2" charset="77"/>
                <a:ea typeface="+mn-ea"/>
                <a:cs typeface="Lato Light"/>
              </a:defRPr>
            </a:lvl3pPr>
            <a:lvl4pPr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Lato Light"/>
                <a:ea typeface="+mn-ea"/>
                <a:cs typeface="Lato Light"/>
              </a:defRPr>
            </a:lvl4pPr>
            <a:lvl5pPr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Lato Light"/>
                <a:ea typeface="+mn-ea"/>
                <a:cs typeface="Lato Light"/>
              </a:defRPr>
            </a:lvl5pPr>
          </a:lstStyle>
          <a:p>
            <a:pPr lvl="0"/>
            <a:r>
              <a:rPr lang="en-US" dirty="0" err="1"/>
              <a:t>Texto</a:t>
            </a:r>
            <a:endParaRPr lang="en-US" dirty="0"/>
          </a:p>
          <a:p>
            <a:pPr lvl="1"/>
            <a:r>
              <a:rPr lang="en-US" dirty="0" err="1"/>
              <a:t>Texto</a:t>
            </a:r>
            <a:endParaRPr lang="en-US" dirty="0"/>
          </a:p>
          <a:p>
            <a:pPr lvl="2"/>
            <a:r>
              <a:rPr lang="en-US" dirty="0" err="1"/>
              <a:t>Texto</a:t>
            </a:r>
            <a:endParaRPr lang="en-U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E0883FE-2F91-3F43-AD11-1AF1277420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1086" y="5876152"/>
            <a:ext cx="1714206" cy="72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69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733640-FBAC-08F3-53A4-903C93BDB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669903-5B31-968C-2709-7C4B4ECED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B39664-3F33-3099-30F4-3B1565182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F919-A0FB-478E-BBB2-A65002DC1140}" type="datetimeFigureOut">
              <a:rPr lang="es-MX" smtClean="0"/>
              <a:t>19/02/2026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4956E3-C38C-E8DD-F5D5-3B7DDE430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7D3CC8-D219-A5B0-8F11-5C16000AD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C18F5-8E61-494B-8B37-A71179DA79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2037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/>
          <p:cNvCxnSpPr>
            <a:cxnSpLocks/>
          </p:cNvCxnSpPr>
          <p:nvPr userDrawn="1"/>
        </p:nvCxnSpPr>
        <p:spPr>
          <a:xfrm>
            <a:off x="6096000" y="2096968"/>
            <a:ext cx="0" cy="3415965"/>
          </a:xfrm>
          <a:prstGeom prst="line">
            <a:avLst/>
          </a:prstGeom>
          <a:ln w="63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E58D3CF4-7382-2D47-A4B1-0EB4EE9BED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 algn="l">
              <a:defRPr lang="en-US" sz="28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15" name="Marcador de texto 6">
            <a:extLst>
              <a:ext uri="{FF2B5EF4-FFF2-40B4-BE49-F238E27FC236}">
                <a16:creationId xmlns:a16="http://schemas.microsoft.com/office/drawing/2014/main" id="{958AE85E-F74B-7245-A2B6-387C3D54AF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2096968"/>
            <a:ext cx="4520350" cy="503572"/>
          </a:xfrm>
        </p:spPr>
        <p:txBody>
          <a:bodyPr>
            <a:normAutofit/>
          </a:bodyPr>
          <a:lstStyle>
            <a:lvl1pPr marL="0" indent="0">
              <a:buNone/>
              <a:defRPr lang="es-ES" sz="2000" b="1" i="0" kern="1200" spc="30" baseline="0" dirty="0">
                <a:solidFill>
                  <a:schemeClr val="accent2"/>
                </a:solidFill>
                <a:latin typeface="Montserrat" pitchFamily="2" charset="77"/>
                <a:ea typeface="+mn-ea"/>
                <a:cs typeface="+mj-cs"/>
              </a:defRPr>
            </a:lvl1pPr>
          </a:lstStyle>
          <a:p>
            <a:pPr lvl="0"/>
            <a:r>
              <a:rPr lang="es-ES" dirty="0"/>
              <a:t>Título</a:t>
            </a:r>
          </a:p>
        </p:txBody>
      </p:sp>
      <p:sp>
        <p:nvSpPr>
          <p:cNvPr id="16" name="Marcador de texto 4">
            <a:extLst>
              <a:ext uri="{FF2B5EF4-FFF2-40B4-BE49-F238E27FC236}">
                <a16:creationId xmlns:a16="http://schemas.microsoft.com/office/drawing/2014/main" id="{D4A7B47A-17D0-A14C-80D7-7F3E8E38A10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2645481"/>
            <a:ext cx="4517665" cy="2867452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Montserrat" pitchFamily="2" charset="77"/>
                <a:ea typeface="+mn-ea"/>
                <a:cs typeface="Lato Light"/>
              </a:defRPr>
            </a:lvl1pPr>
            <a:lvl2pPr marL="742950" indent="-285750">
              <a:buFont typeface="Courier New" panose="02070309020205020404" pitchFamily="49" charset="0"/>
              <a:buChar char="o"/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Montserrat" pitchFamily="2" charset="77"/>
                <a:ea typeface="+mn-ea"/>
                <a:cs typeface="Lato Light"/>
              </a:defRPr>
            </a:lvl2pPr>
            <a:lvl3pPr marL="1200150" indent="-285750">
              <a:buFont typeface="Wingdings" pitchFamily="2" charset="2"/>
              <a:buChar char="§"/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Montserrat" pitchFamily="2" charset="77"/>
                <a:ea typeface="+mn-ea"/>
                <a:cs typeface="Lato Light"/>
              </a:defRPr>
            </a:lvl3pPr>
            <a:lvl4pPr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Lato Light"/>
                <a:ea typeface="+mn-ea"/>
                <a:cs typeface="Lato Light"/>
              </a:defRPr>
            </a:lvl4pPr>
            <a:lvl5pPr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Lato Light"/>
                <a:ea typeface="+mn-ea"/>
                <a:cs typeface="Lato Light"/>
              </a:defRPr>
            </a:lvl5pPr>
          </a:lstStyle>
          <a:p>
            <a:pPr lvl="0"/>
            <a:r>
              <a:rPr lang="en-US" dirty="0" err="1"/>
              <a:t>Texto</a:t>
            </a:r>
            <a:endParaRPr lang="en-US" dirty="0"/>
          </a:p>
          <a:p>
            <a:pPr lvl="1"/>
            <a:r>
              <a:rPr lang="en-US" dirty="0" err="1"/>
              <a:t>Texto</a:t>
            </a:r>
            <a:endParaRPr lang="en-US" dirty="0"/>
          </a:p>
          <a:p>
            <a:pPr lvl="2"/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20" name="Marcador de texto 6">
            <a:extLst>
              <a:ext uri="{FF2B5EF4-FFF2-40B4-BE49-F238E27FC236}">
                <a16:creationId xmlns:a16="http://schemas.microsoft.com/office/drawing/2014/main" id="{E9A191D6-40C6-8C4A-A9E9-1526C08E1F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33450" y="2096968"/>
            <a:ext cx="4520350" cy="503572"/>
          </a:xfrm>
        </p:spPr>
        <p:txBody>
          <a:bodyPr>
            <a:normAutofit/>
          </a:bodyPr>
          <a:lstStyle>
            <a:lvl1pPr marL="0" indent="0">
              <a:buNone/>
              <a:defRPr lang="es-ES" sz="2000" b="1" i="0" kern="1200" spc="30" baseline="0" dirty="0">
                <a:solidFill>
                  <a:schemeClr val="accent2"/>
                </a:solidFill>
                <a:latin typeface="Montserrat" pitchFamily="2" charset="77"/>
                <a:ea typeface="+mn-ea"/>
                <a:cs typeface="+mj-cs"/>
              </a:defRPr>
            </a:lvl1pPr>
          </a:lstStyle>
          <a:p>
            <a:pPr lvl="0"/>
            <a:r>
              <a:rPr lang="es-ES" dirty="0"/>
              <a:t>Título</a:t>
            </a:r>
          </a:p>
        </p:txBody>
      </p:sp>
      <p:sp>
        <p:nvSpPr>
          <p:cNvPr id="21" name="Marcador de texto 4">
            <a:extLst>
              <a:ext uri="{FF2B5EF4-FFF2-40B4-BE49-F238E27FC236}">
                <a16:creationId xmlns:a16="http://schemas.microsoft.com/office/drawing/2014/main" id="{0C310AC3-814A-B443-882A-96725800C9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36135" y="2645481"/>
            <a:ext cx="4517665" cy="2867452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Montserrat" pitchFamily="2" charset="77"/>
                <a:ea typeface="+mn-ea"/>
                <a:cs typeface="Lato Light"/>
              </a:defRPr>
            </a:lvl1pPr>
            <a:lvl2pPr marL="742950" indent="-285750">
              <a:buFont typeface="Courier New" panose="02070309020205020404" pitchFamily="49" charset="0"/>
              <a:buChar char="o"/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Montserrat" pitchFamily="2" charset="77"/>
                <a:ea typeface="+mn-ea"/>
                <a:cs typeface="Lato Light"/>
              </a:defRPr>
            </a:lvl2pPr>
            <a:lvl3pPr marL="1200150" indent="-285750">
              <a:buFont typeface="Wingdings" pitchFamily="2" charset="2"/>
              <a:buChar char="§"/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Montserrat" pitchFamily="2" charset="77"/>
                <a:ea typeface="+mn-ea"/>
                <a:cs typeface="Lato Light"/>
              </a:defRPr>
            </a:lvl3pPr>
            <a:lvl4pPr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Lato Light"/>
                <a:ea typeface="+mn-ea"/>
                <a:cs typeface="Lato Light"/>
              </a:defRPr>
            </a:lvl4pPr>
            <a:lvl5pPr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Lato Light"/>
                <a:ea typeface="+mn-ea"/>
                <a:cs typeface="Lato Light"/>
              </a:defRPr>
            </a:lvl5pPr>
          </a:lstStyle>
          <a:p>
            <a:pPr lvl="0"/>
            <a:r>
              <a:rPr lang="en-US" dirty="0" err="1"/>
              <a:t>Texto</a:t>
            </a:r>
            <a:endParaRPr lang="en-US" dirty="0"/>
          </a:p>
          <a:p>
            <a:pPr lvl="1"/>
            <a:r>
              <a:rPr lang="en-US" dirty="0" err="1"/>
              <a:t>Texto</a:t>
            </a:r>
            <a:endParaRPr lang="en-US" dirty="0"/>
          </a:p>
          <a:p>
            <a:pPr lvl="2"/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24CB314-410A-024E-B5F2-E8CF72DFD335}"/>
              </a:ext>
            </a:extLst>
          </p:cNvPr>
          <p:cNvSpPr/>
          <p:nvPr userDrawn="1"/>
        </p:nvSpPr>
        <p:spPr>
          <a:xfrm rot="5400000">
            <a:off x="-3336203" y="3336203"/>
            <a:ext cx="6858000" cy="18559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MX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6FC494D-2EC2-0C46-A1FA-0278B899C1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1086" y="5876152"/>
            <a:ext cx="1714206" cy="72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4848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4511765" y="2308530"/>
            <a:ext cx="3168470" cy="503572"/>
          </a:xfrm>
        </p:spPr>
        <p:txBody>
          <a:bodyPr>
            <a:normAutofit/>
          </a:bodyPr>
          <a:lstStyle>
            <a:lvl1pPr marL="0" indent="0">
              <a:buNone/>
              <a:defRPr lang="es-ES" sz="2000" b="1" i="0" kern="1200" spc="30" baseline="0" dirty="0">
                <a:solidFill>
                  <a:schemeClr val="accent2"/>
                </a:solidFill>
                <a:latin typeface="Montserrat" pitchFamily="2" charset="77"/>
                <a:ea typeface="+mn-ea"/>
                <a:cs typeface="+mj-cs"/>
              </a:defRPr>
            </a:lvl1pPr>
          </a:lstStyle>
          <a:p>
            <a:pPr lvl="0"/>
            <a:r>
              <a:rPr lang="es-ES" dirty="0"/>
              <a:t>Título</a:t>
            </a:r>
          </a:p>
        </p:txBody>
      </p:sp>
      <p:sp>
        <p:nvSpPr>
          <p:cNvPr id="28" name="Marcador de texto 4">
            <a:extLst>
              <a:ext uri="{FF2B5EF4-FFF2-40B4-BE49-F238E27FC236}">
                <a16:creationId xmlns:a16="http://schemas.microsoft.com/office/drawing/2014/main" id="{D0CCCB94-C53D-1245-8648-45FFA39400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85330" y="2857043"/>
            <a:ext cx="3168470" cy="2735374"/>
          </a:xfrm>
        </p:spPr>
        <p:txBody>
          <a:bodyPr>
            <a:normAutofit/>
          </a:bodyPr>
          <a:lstStyle>
            <a:lvl1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Montserrat" pitchFamily="2" charset="77"/>
                <a:ea typeface="+mn-ea"/>
                <a:cs typeface="Lato Light"/>
              </a:defRPr>
            </a:lvl1pPr>
            <a:lvl2pPr marL="742950" indent="-285750">
              <a:spcBef>
                <a:spcPts val="600"/>
              </a:spcBef>
              <a:buFont typeface="Courier New" panose="02070309020205020404" pitchFamily="49" charset="0"/>
              <a:buChar char="o"/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Montserrat" pitchFamily="2" charset="77"/>
                <a:ea typeface="+mn-ea"/>
                <a:cs typeface="Lato Light"/>
              </a:defRPr>
            </a:lvl2pPr>
            <a:lvl3pPr marL="1200150" indent="-285750">
              <a:spcBef>
                <a:spcPts val="600"/>
              </a:spcBef>
              <a:buFont typeface="Wingdings" pitchFamily="2" charset="2"/>
              <a:buChar char="§"/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Montserrat" pitchFamily="2" charset="77"/>
                <a:ea typeface="+mn-ea"/>
                <a:cs typeface="Lato Light"/>
              </a:defRPr>
            </a:lvl3pPr>
            <a:lvl4pPr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Lato Light"/>
                <a:ea typeface="+mn-ea"/>
                <a:cs typeface="Lato Light"/>
              </a:defRPr>
            </a:lvl4pPr>
            <a:lvl5pPr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Lato Light"/>
                <a:ea typeface="+mn-ea"/>
                <a:cs typeface="Lato Light"/>
              </a:defRPr>
            </a:lvl5pPr>
          </a:lstStyle>
          <a:p>
            <a:pPr lvl="0"/>
            <a:r>
              <a:rPr lang="en-US" dirty="0" err="1"/>
              <a:t>Texto</a:t>
            </a:r>
            <a:endParaRPr lang="en-US" dirty="0"/>
          </a:p>
          <a:p>
            <a:pPr lvl="1"/>
            <a:r>
              <a:rPr lang="en-US" dirty="0" err="1"/>
              <a:t>Texto</a:t>
            </a:r>
            <a:endParaRPr lang="en-US" dirty="0"/>
          </a:p>
          <a:p>
            <a:pPr lvl="2"/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7D08D165-A299-4E4B-A49C-3DF634BCE2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85330" y="2308530"/>
            <a:ext cx="3168470" cy="503572"/>
          </a:xfrm>
        </p:spPr>
        <p:txBody>
          <a:bodyPr>
            <a:normAutofit/>
          </a:bodyPr>
          <a:lstStyle>
            <a:lvl1pPr marL="0" indent="0">
              <a:buNone/>
              <a:defRPr lang="es-ES" sz="2000" b="1" i="0" kern="1200" spc="30" baseline="0" dirty="0">
                <a:solidFill>
                  <a:schemeClr val="accent2"/>
                </a:solidFill>
                <a:latin typeface="Montserrat" pitchFamily="2" charset="77"/>
                <a:ea typeface="+mn-ea"/>
                <a:cs typeface="+mj-cs"/>
              </a:defRPr>
            </a:lvl1pPr>
          </a:lstStyle>
          <a:p>
            <a:pPr lvl="0"/>
            <a:r>
              <a:rPr lang="es-ES" dirty="0"/>
              <a:t>Título</a:t>
            </a:r>
          </a:p>
        </p:txBody>
      </p:sp>
      <p:sp>
        <p:nvSpPr>
          <p:cNvPr id="38" name="Marcador de texto 6">
            <a:extLst>
              <a:ext uri="{FF2B5EF4-FFF2-40B4-BE49-F238E27FC236}">
                <a16:creationId xmlns:a16="http://schemas.microsoft.com/office/drawing/2014/main" id="{FC77B254-5287-6C43-91F4-7B8ACF85F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2308530"/>
            <a:ext cx="3168470" cy="503572"/>
          </a:xfrm>
        </p:spPr>
        <p:txBody>
          <a:bodyPr>
            <a:normAutofit/>
          </a:bodyPr>
          <a:lstStyle>
            <a:lvl1pPr marL="0" indent="0">
              <a:buNone/>
              <a:defRPr lang="es-ES" sz="2000" b="1" i="0" kern="1200" spc="30" baseline="0" dirty="0">
                <a:solidFill>
                  <a:schemeClr val="accent2"/>
                </a:solidFill>
                <a:latin typeface="Montserrat" pitchFamily="2" charset="77"/>
                <a:ea typeface="+mn-ea"/>
                <a:cs typeface="+mj-cs"/>
              </a:defRPr>
            </a:lvl1pPr>
          </a:lstStyle>
          <a:p>
            <a:pPr lvl="0"/>
            <a:r>
              <a:rPr lang="es-ES" dirty="0"/>
              <a:t>Título</a:t>
            </a:r>
          </a:p>
        </p:txBody>
      </p:sp>
      <p:sp>
        <p:nvSpPr>
          <p:cNvPr id="40" name="Marcador de texto 4">
            <a:extLst>
              <a:ext uri="{FF2B5EF4-FFF2-40B4-BE49-F238E27FC236}">
                <a16:creationId xmlns:a16="http://schemas.microsoft.com/office/drawing/2014/main" id="{F38EF0A8-2127-5342-A762-A387868DEA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11765" y="2857043"/>
            <a:ext cx="3168470" cy="273537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Montserrat" pitchFamily="2" charset="77"/>
                <a:ea typeface="+mn-ea"/>
                <a:cs typeface="Lato Light"/>
              </a:defRPr>
            </a:lvl1pPr>
            <a:lvl2pPr marL="742950" indent="-285750">
              <a:buFont typeface="Courier New" panose="02070309020205020404" pitchFamily="49" charset="0"/>
              <a:buChar char="o"/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Montserrat" pitchFamily="2" charset="77"/>
                <a:ea typeface="+mn-ea"/>
                <a:cs typeface="Lato Light"/>
              </a:defRPr>
            </a:lvl2pPr>
            <a:lvl3pPr marL="1200150" indent="-285750">
              <a:buFont typeface="Wingdings" pitchFamily="2" charset="2"/>
              <a:buChar char="§"/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Montserrat" pitchFamily="2" charset="77"/>
                <a:ea typeface="+mn-ea"/>
                <a:cs typeface="Lato Light"/>
              </a:defRPr>
            </a:lvl3pPr>
            <a:lvl4pPr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Lato Light"/>
                <a:ea typeface="+mn-ea"/>
                <a:cs typeface="Lato Light"/>
              </a:defRPr>
            </a:lvl4pPr>
            <a:lvl5pPr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Lato Light"/>
                <a:ea typeface="+mn-ea"/>
                <a:cs typeface="Lato Light"/>
              </a:defRPr>
            </a:lvl5pPr>
          </a:lstStyle>
          <a:p>
            <a:pPr lvl="0"/>
            <a:r>
              <a:rPr lang="en-US" dirty="0" err="1"/>
              <a:t>Texto</a:t>
            </a:r>
            <a:endParaRPr lang="en-US" dirty="0"/>
          </a:p>
          <a:p>
            <a:pPr lvl="1"/>
            <a:r>
              <a:rPr lang="en-US" dirty="0" err="1"/>
              <a:t>Texto</a:t>
            </a:r>
            <a:endParaRPr lang="en-US" dirty="0"/>
          </a:p>
          <a:p>
            <a:pPr lvl="2"/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41" name="Marcador de texto 4">
            <a:extLst>
              <a:ext uri="{FF2B5EF4-FFF2-40B4-BE49-F238E27FC236}">
                <a16:creationId xmlns:a16="http://schemas.microsoft.com/office/drawing/2014/main" id="{2298E138-F14E-1B4F-B88F-BB53F89FF3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0885" y="2857043"/>
            <a:ext cx="3168470" cy="273537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Montserrat" pitchFamily="2" charset="77"/>
                <a:ea typeface="+mn-ea"/>
                <a:cs typeface="Lato Light"/>
              </a:defRPr>
            </a:lvl1pPr>
            <a:lvl2pPr marL="742950" indent="-285750">
              <a:buFont typeface="Courier New" panose="02070309020205020404" pitchFamily="49" charset="0"/>
              <a:buChar char="o"/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Montserrat" pitchFamily="2" charset="77"/>
                <a:ea typeface="+mn-ea"/>
                <a:cs typeface="Lato Light"/>
              </a:defRPr>
            </a:lvl2pPr>
            <a:lvl3pPr marL="1200150" indent="-285750">
              <a:buFont typeface="Wingdings" pitchFamily="2" charset="2"/>
              <a:buChar char="§"/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Montserrat" pitchFamily="2" charset="77"/>
                <a:ea typeface="+mn-ea"/>
                <a:cs typeface="Lato Light"/>
              </a:defRPr>
            </a:lvl3pPr>
            <a:lvl4pPr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Lato Light"/>
                <a:ea typeface="+mn-ea"/>
                <a:cs typeface="Lato Light"/>
              </a:defRPr>
            </a:lvl4pPr>
            <a:lvl5pPr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Lato Light"/>
                <a:ea typeface="+mn-ea"/>
                <a:cs typeface="Lato Light"/>
              </a:defRPr>
            </a:lvl5pPr>
          </a:lstStyle>
          <a:p>
            <a:pPr lvl="0"/>
            <a:r>
              <a:rPr lang="en-US" dirty="0" err="1"/>
              <a:t>Texto</a:t>
            </a:r>
            <a:endParaRPr lang="en-US" dirty="0"/>
          </a:p>
          <a:p>
            <a:pPr lvl="1"/>
            <a:r>
              <a:rPr lang="en-US" dirty="0" err="1"/>
              <a:t>Texto</a:t>
            </a:r>
            <a:endParaRPr lang="en-US" dirty="0"/>
          </a:p>
          <a:p>
            <a:pPr lvl="2"/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BA03B25-BBFE-7A4F-8B10-C3C7F66C8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 algn="l">
              <a:defRPr lang="en-US" sz="28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2DC46AB-D694-4242-8738-53288BE1F741}"/>
              </a:ext>
            </a:extLst>
          </p:cNvPr>
          <p:cNvSpPr/>
          <p:nvPr userDrawn="1"/>
        </p:nvSpPr>
        <p:spPr>
          <a:xfrm rot="5400000">
            <a:off x="-3336203" y="3336203"/>
            <a:ext cx="6858000" cy="18559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MX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72FEDEE-3C74-1D41-8D23-C8C686419C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1086" y="5876152"/>
            <a:ext cx="1714206" cy="72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54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8AE39F6A-0EAF-B244-8967-8DD3B405AB1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8200" y="1762662"/>
            <a:ext cx="10515600" cy="464249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E2AAD73-23C6-FC4B-A7D4-5F29426F8C34}"/>
              </a:ext>
            </a:extLst>
          </p:cNvPr>
          <p:cNvSpPr/>
          <p:nvPr userDrawn="1"/>
        </p:nvSpPr>
        <p:spPr>
          <a:xfrm rot="5400000">
            <a:off x="-3336203" y="3336203"/>
            <a:ext cx="6858000" cy="18559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MX"/>
          </a:p>
        </p:txBody>
      </p:sp>
      <p:sp>
        <p:nvSpPr>
          <p:cNvPr id="7" name="Marcador de texto 4">
            <a:extLst>
              <a:ext uri="{FF2B5EF4-FFF2-40B4-BE49-F238E27FC236}">
                <a16:creationId xmlns:a16="http://schemas.microsoft.com/office/drawing/2014/main" id="{1AE036B9-D6E0-9A48-ABE2-4C228D8E6F1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04328" y="6405153"/>
            <a:ext cx="4749472" cy="228382"/>
          </a:xfrm>
        </p:spPr>
        <p:txBody>
          <a:bodyPr lIns="90000" anchor="ctr" anchorCtr="0">
            <a:noAutofit/>
          </a:bodyPr>
          <a:lstStyle>
            <a:lvl1pPr marL="0" indent="0" algn="r">
              <a:buFont typeface="Andale Mono" panose="020B0509000000000004" pitchFamily="49" charset="0"/>
              <a:buNone/>
              <a:defRPr lang="en-US" sz="1000" i="1" kern="1200" dirty="0" smtClean="0">
                <a:solidFill>
                  <a:schemeClr val="bg2"/>
                </a:solidFill>
                <a:latin typeface="Montserrat" pitchFamily="2" charset="77"/>
                <a:ea typeface="+mn-ea"/>
                <a:cs typeface="Lato Light"/>
              </a:defRPr>
            </a:lvl1pPr>
            <a:lvl2pPr marL="742950" indent="-285750">
              <a:buFont typeface="EB Garamond Regular" pitchFamily="2" charset="0"/>
              <a:buChar char="▷"/>
              <a:defRPr lang="en-US" sz="1700" kern="1200" dirty="0" smtClean="0">
                <a:solidFill>
                  <a:schemeClr val="bg2">
                    <a:lumMod val="25000"/>
                  </a:schemeClr>
                </a:solidFill>
                <a:latin typeface="Lato Light"/>
                <a:ea typeface="+mn-ea"/>
                <a:cs typeface="Lato Light"/>
              </a:defRPr>
            </a:lvl2pPr>
            <a:lvl3pPr marL="1200150" indent="-285750">
              <a:buFont typeface="Tipo de letra del sistema"/>
              <a:buChar char="○"/>
              <a:defRPr lang="en-US" sz="1700" kern="1200" dirty="0" smtClean="0">
                <a:solidFill>
                  <a:schemeClr val="bg2">
                    <a:lumMod val="25000"/>
                  </a:schemeClr>
                </a:solidFill>
                <a:latin typeface="Lato Light"/>
                <a:ea typeface="+mn-ea"/>
                <a:cs typeface="Lato Light"/>
              </a:defRPr>
            </a:lvl3pPr>
            <a:lvl4pPr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Lato Light"/>
                <a:ea typeface="+mn-ea"/>
                <a:cs typeface="Lato Light"/>
              </a:defRPr>
            </a:lvl4pPr>
            <a:lvl5pPr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Lato Light"/>
                <a:ea typeface="+mn-ea"/>
                <a:cs typeface="Lato Light"/>
              </a:defRPr>
            </a:lvl5pPr>
          </a:lstStyle>
          <a:p>
            <a:pPr lvl="0"/>
            <a:r>
              <a:rPr lang="en-US" dirty="0" err="1"/>
              <a:t>Foto</a:t>
            </a:r>
            <a:r>
              <a:rPr lang="en-US" dirty="0"/>
              <a:t>: </a:t>
            </a:r>
            <a:r>
              <a:rPr lang="en-US" dirty="0" err="1"/>
              <a:t>Ej</a:t>
            </a:r>
            <a:r>
              <a:rPr lang="en-US" dirty="0"/>
              <a:t>. </a:t>
            </a:r>
            <a:r>
              <a:rPr lang="en-US" dirty="0" err="1"/>
              <a:t>Nombre</a:t>
            </a:r>
            <a:r>
              <a:rPr lang="en-US" dirty="0"/>
              <a:t>/FMCN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0FFCB13-B5ED-5D4E-A611-6DD157970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 algn="l">
              <a:defRPr lang="en-US" sz="28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r>
              <a:rPr lang="en-US" dirty="0" err="1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410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F409ABA5-1466-BB4B-8715-E2B571B784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8180" y="609600"/>
            <a:ext cx="10972800" cy="56388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DBB688E-553B-7543-8AE5-106018FAF3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5280" y="3123688"/>
            <a:ext cx="3021440" cy="1126538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2D69EC1-A559-4C4F-B4B0-E973F0FA0C34}"/>
              </a:ext>
            </a:extLst>
          </p:cNvPr>
          <p:cNvSpPr/>
          <p:nvPr userDrawn="1"/>
        </p:nvSpPr>
        <p:spPr>
          <a:xfrm rot="5400000">
            <a:off x="-3336203" y="3336203"/>
            <a:ext cx="6858000" cy="18559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20ABA8E-758E-8949-9766-964B87DA51E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01508" y="6248400"/>
            <a:ext cx="4749472" cy="228382"/>
          </a:xfrm>
        </p:spPr>
        <p:txBody>
          <a:bodyPr lIns="90000" anchor="ctr" anchorCtr="0">
            <a:noAutofit/>
          </a:bodyPr>
          <a:lstStyle>
            <a:lvl1pPr marL="0" indent="0" algn="r">
              <a:buFont typeface="Andale Mono" panose="020B0509000000000004" pitchFamily="49" charset="0"/>
              <a:buNone/>
              <a:defRPr lang="en-US" sz="1000" i="1" kern="1200" dirty="0" smtClean="0">
                <a:solidFill>
                  <a:schemeClr val="bg2"/>
                </a:solidFill>
                <a:latin typeface="Montserrat" pitchFamily="2" charset="77"/>
                <a:ea typeface="+mn-ea"/>
                <a:cs typeface="Lato Light"/>
              </a:defRPr>
            </a:lvl1pPr>
            <a:lvl2pPr marL="742950" indent="-285750">
              <a:buFont typeface="EB Garamond Regular" pitchFamily="2" charset="0"/>
              <a:buChar char="▷"/>
              <a:defRPr lang="en-US" sz="1700" kern="1200" dirty="0" smtClean="0">
                <a:solidFill>
                  <a:schemeClr val="bg2">
                    <a:lumMod val="25000"/>
                  </a:schemeClr>
                </a:solidFill>
                <a:latin typeface="Lato Light"/>
                <a:ea typeface="+mn-ea"/>
                <a:cs typeface="Lato Light"/>
              </a:defRPr>
            </a:lvl2pPr>
            <a:lvl3pPr marL="1200150" indent="-285750">
              <a:buFont typeface="Tipo de letra del sistema"/>
              <a:buChar char="○"/>
              <a:defRPr lang="en-US" sz="1700" kern="1200" dirty="0" smtClean="0">
                <a:solidFill>
                  <a:schemeClr val="bg2">
                    <a:lumMod val="25000"/>
                  </a:schemeClr>
                </a:solidFill>
                <a:latin typeface="Lato Light"/>
                <a:ea typeface="+mn-ea"/>
                <a:cs typeface="Lato Light"/>
              </a:defRPr>
            </a:lvl3pPr>
            <a:lvl4pPr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Lato Light"/>
                <a:ea typeface="+mn-ea"/>
                <a:cs typeface="Lato Light"/>
              </a:defRPr>
            </a:lvl4pPr>
            <a:lvl5pPr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Lato Light"/>
                <a:ea typeface="+mn-ea"/>
                <a:cs typeface="Lato Light"/>
              </a:defRPr>
            </a:lvl5pPr>
          </a:lstStyle>
          <a:p>
            <a:pPr lvl="0"/>
            <a:r>
              <a:rPr lang="en-US" dirty="0" err="1"/>
              <a:t>Foto</a:t>
            </a:r>
            <a:r>
              <a:rPr lang="en-US" dirty="0"/>
              <a:t>: </a:t>
            </a:r>
            <a:r>
              <a:rPr lang="en-US" dirty="0" err="1"/>
              <a:t>Ej</a:t>
            </a:r>
            <a:r>
              <a:rPr lang="en-US" dirty="0"/>
              <a:t>. </a:t>
            </a:r>
            <a:r>
              <a:rPr lang="en-US" dirty="0" err="1"/>
              <a:t>Nombre</a:t>
            </a:r>
            <a:r>
              <a:rPr lang="en-US" dirty="0"/>
              <a:t>/FMCN</a:t>
            </a:r>
          </a:p>
        </p:txBody>
      </p:sp>
    </p:spTree>
    <p:extLst>
      <p:ext uri="{BB962C8B-B14F-4D97-AF65-F5344CB8AC3E}">
        <p14:creationId xmlns:p14="http://schemas.microsoft.com/office/powerpoint/2010/main" val="41818596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627DB703-B500-754D-A49B-31B9CD62E5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43000" y="609600"/>
            <a:ext cx="2838450" cy="3124200"/>
          </a:xfrm>
        </p:spPr>
        <p:txBody>
          <a:bodyPr>
            <a:normAutofit/>
          </a:bodyPr>
          <a:lstStyle>
            <a:lvl1pPr>
              <a:defRPr sz="1800">
                <a:latin typeface="Montserrat" pitchFamily="2" charset="77"/>
              </a:defRPr>
            </a:lvl1pPr>
          </a:lstStyle>
          <a:p>
            <a:endParaRPr lang="es-MX"/>
          </a:p>
        </p:txBody>
      </p:sp>
      <p:sp>
        <p:nvSpPr>
          <p:cNvPr id="9" name="Marcador de posición de imagen 7">
            <a:extLst>
              <a:ext uri="{FF2B5EF4-FFF2-40B4-BE49-F238E27FC236}">
                <a16:creationId xmlns:a16="http://schemas.microsoft.com/office/drawing/2014/main" id="{CCDCDDD9-4055-0B4B-91D8-50806140DD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01050" y="609600"/>
            <a:ext cx="2647950" cy="5638800"/>
          </a:xfrm>
        </p:spPr>
        <p:txBody>
          <a:bodyPr>
            <a:normAutofit/>
          </a:bodyPr>
          <a:lstStyle>
            <a:lvl1pPr>
              <a:defRPr sz="1800">
                <a:latin typeface="Montserrat" pitchFamily="2" charset="77"/>
              </a:defRPr>
            </a:lvl1pPr>
          </a:lstStyle>
          <a:p>
            <a:endParaRPr lang="es-MX"/>
          </a:p>
        </p:txBody>
      </p:sp>
      <p:sp>
        <p:nvSpPr>
          <p:cNvPr id="10" name="Marcador de posición de imagen 7">
            <a:extLst>
              <a:ext uri="{FF2B5EF4-FFF2-40B4-BE49-F238E27FC236}">
                <a16:creationId xmlns:a16="http://schemas.microsoft.com/office/drawing/2014/main" id="{A6D2652E-8C27-4B47-9D92-F1CC02EF8B6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43000" y="3886200"/>
            <a:ext cx="4114800" cy="2362200"/>
          </a:xfrm>
        </p:spPr>
        <p:txBody>
          <a:bodyPr>
            <a:normAutofit/>
          </a:bodyPr>
          <a:lstStyle>
            <a:lvl1pPr>
              <a:defRPr sz="1800">
                <a:latin typeface="Montserrat" pitchFamily="2" charset="77"/>
              </a:defRPr>
            </a:lvl1pPr>
          </a:lstStyle>
          <a:p>
            <a:endParaRPr lang="es-MX"/>
          </a:p>
        </p:txBody>
      </p:sp>
      <p:sp>
        <p:nvSpPr>
          <p:cNvPr id="11" name="Marcador de posición de imagen 7">
            <a:extLst>
              <a:ext uri="{FF2B5EF4-FFF2-40B4-BE49-F238E27FC236}">
                <a16:creationId xmlns:a16="http://schemas.microsoft.com/office/drawing/2014/main" id="{3B0EE866-0E15-FC4C-AAFE-58ABF439B3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33850" y="609600"/>
            <a:ext cx="4114800" cy="3124200"/>
          </a:xfrm>
        </p:spPr>
        <p:txBody>
          <a:bodyPr>
            <a:normAutofit/>
          </a:bodyPr>
          <a:lstStyle>
            <a:lvl1pPr>
              <a:defRPr sz="1800">
                <a:latin typeface="Montserrat" pitchFamily="2" charset="77"/>
              </a:defRPr>
            </a:lvl1pPr>
          </a:lstStyle>
          <a:p>
            <a:endParaRPr lang="es-MX"/>
          </a:p>
        </p:txBody>
      </p:sp>
      <p:sp>
        <p:nvSpPr>
          <p:cNvPr id="13" name="Marcador de posición de imagen 7">
            <a:extLst>
              <a:ext uri="{FF2B5EF4-FFF2-40B4-BE49-F238E27FC236}">
                <a16:creationId xmlns:a16="http://schemas.microsoft.com/office/drawing/2014/main" id="{2E9FF6C7-FD07-EF40-9200-E582944A6AA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10200" y="3886199"/>
            <a:ext cx="2838450" cy="2362201"/>
          </a:xfrm>
        </p:spPr>
        <p:txBody>
          <a:bodyPr>
            <a:normAutofit/>
          </a:bodyPr>
          <a:lstStyle>
            <a:lvl1pPr>
              <a:defRPr sz="1800">
                <a:latin typeface="Montserrat" pitchFamily="2" charset="77"/>
              </a:defRPr>
            </a:lvl1pPr>
          </a:lstStyle>
          <a:p>
            <a:endParaRPr lang="es-MX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F6D5741-AF92-BA4B-A87F-15DC5E8C71CE}"/>
              </a:ext>
            </a:extLst>
          </p:cNvPr>
          <p:cNvSpPr/>
          <p:nvPr userDrawn="1"/>
        </p:nvSpPr>
        <p:spPr>
          <a:xfrm rot="5400000">
            <a:off x="-3336203" y="3336203"/>
            <a:ext cx="6858000" cy="18559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MX"/>
          </a:p>
        </p:txBody>
      </p:sp>
      <p:sp>
        <p:nvSpPr>
          <p:cNvPr id="12" name="Marcador de texto 4">
            <a:extLst>
              <a:ext uri="{FF2B5EF4-FFF2-40B4-BE49-F238E27FC236}">
                <a16:creationId xmlns:a16="http://schemas.microsoft.com/office/drawing/2014/main" id="{31FDF1BD-5EA3-C940-8053-284FFDA8E1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82887" y="6286608"/>
            <a:ext cx="7166113" cy="273218"/>
          </a:xfrm>
        </p:spPr>
        <p:txBody>
          <a:bodyPr lIns="90000" anchor="ctr" anchorCtr="0">
            <a:noAutofit/>
          </a:bodyPr>
          <a:lstStyle>
            <a:lvl1pPr marL="0" indent="0" algn="r">
              <a:buFont typeface="Andale Mono" panose="020B0509000000000004" pitchFamily="49" charset="0"/>
              <a:buNone/>
              <a:defRPr lang="en-US" sz="900" i="1" kern="1200" dirty="0">
                <a:solidFill>
                  <a:schemeClr val="bg2"/>
                </a:solidFill>
                <a:latin typeface="Montserrat" pitchFamily="2" charset="77"/>
                <a:ea typeface="+mn-ea"/>
                <a:cs typeface="Lato Light"/>
              </a:defRPr>
            </a:lvl1pPr>
            <a:lvl2pPr marL="742950" indent="-285750">
              <a:buFont typeface="EB Garamond Regular" pitchFamily="2" charset="0"/>
              <a:buChar char="▷"/>
              <a:defRPr lang="en-US" sz="1700" kern="1200" dirty="0" smtClean="0">
                <a:solidFill>
                  <a:schemeClr val="bg2">
                    <a:lumMod val="25000"/>
                  </a:schemeClr>
                </a:solidFill>
                <a:latin typeface="Lato Light"/>
                <a:ea typeface="+mn-ea"/>
                <a:cs typeface="Lato Light"/>
              </a:defRPr>
            </a:lvl2pPr>
            <a:lvl3pPr marL="1200150" indent="-285750">
              <a:buFont typeface="Tipo de letra del sistema"/>
              <a:buChar char="○"/>
              <a:defRPr lang="en-US" sz="1700" kern="1200" dirty="0" smtClean="0">
                <a:solidFill>
                  <a:schemeClr val="bg2">
                    <a:lumMod val="25000"/>
                  </a:schemeClr>
                </a:solidFill>
                <a:latin typeface="Lato Light"/>
                <a:ea typeface="+mn-ea"/>
                <a:cs typeface="Lato Light"/>
              </a:defRPr>
            </a:lvl3pPr>
            <a:lvl4pPr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Lato Light"/>
                <a:ea typeface="+mn-ea"/>
                <a:cs typeface="Lato Light"/>
              </a:defRPr>
            </a:lvl4pPr>
            <a:lvl5pPr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Lato Light"/>
                <a:ea typeface="+mn-ea"/>
                <a:cs typeface="Lato Light"/>
              </a:defRPr>
            </a:lvl5pPr>
          </a:lstStyle>
          <a:p>
            <a:pPr lvl="0"/>
            <a:r>
              <a:rPr lang="en-US" dirty="0" err="1"/>
              <a:t>Fotos</a:t>
            </a:r>
            <a:r>
              <a:rPr lang="en-US" dirty="0"/>
              <a:t> de </a:t>
            </a:r>
            <a:r>
              <a:rPr lang="en-US" dirty="0" err="1"/>
              <a:t>izquierda</a:t>
            </a:r>
            <a:r>
              <a:rPr lang="en-US" dirty="0"/>
              <a:t> a </a:t>
            </a:r>
            <a:r>
              <a:rPr lang="en-US" dirty="0" err="1"/>
              <a:t>derecha</a:t>
            </a:r>
            <a:r>
              <a:rPr lang="en-US" dirty="0"/>
              <a:t>, de </a:t>
            </a:r>
            <a:r>
              <a:rPr lang="en-US" dirty="0" err="1"/>
              <a:t>arriba</a:t>
            </a:r>
            <a:r>
              <a:rPr lang="en-US" dirty="0"/>
              <a:t> a </a:t>
            </a:r>
            <a:r>
              <a:rPr lang="en-US" dirty="0" err="1"/>
              <a:t>abajo</a:t>
            </a:r>
            <a:r>
              <a:rPr lang="en-US" dirty="0"/>
              <a:t>: </a:t>
            </a:r>
            <a:r>
              <a:rPr lang="en-US" dirty="0" err="1"/>
              <a:t>Ej</a:t>
            </a:r>
            <a:r>
              <a:rPr lang="en-US" dirty="0"/>
              <a:t>. </a:t>
            </a:r>
            <a:r>
              <a:rPr lang="en-US" dirty="0" err="1"/>
              <a:t>Nombre</a:t>
            </a:r>
            <a:r>
              <a:rPr lang="en-US" dirty="0"/>
              <a:t>, </a:t>
            </a:r>
            <a:r>
              <a:rPr lang="en-US" dirty="0" err="1"/>
              <a:t>Nombre</a:t>
            </a:r>
            <a:r>
              <a:rPr lang="en-US" dirty="0"/>
              <a:t>, </a:t>
            </a:r>
            <a:r>
              <a:rPr lang="en-US" dirty="0" err="1"/>
              <a:t>Nombre</a:t>
            </a:r>
            <a:r>
              <a:rPr lang="en-US" dirty="0"/>
              <a:t>, </a:t>
            </a:r>
            <a:r>
              <a:rPr lang="en-US" dirty="0" err="1"/>
              <a:t>Nombre</a:t>
            </a:r>
            <a:r>
              <a:rPr lang="en-US" dirty="0"/>
              <a:t>, </a:t>
            </a:r>
            <a:r>
              <a:rPr lang="en-US" dirty="0" err="1"/>
              <a:t>Nombre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093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ínea de tiemp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 algn="l">
              <a:defRPr lang="en-US" sz="28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r>
              <a:rPr lang="en-US" dirty="0" err="1"/>
              <a:t>Título</a:t>
            </a:r>
            <a:endParaRPr lang="en-US" dirty="0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60128DE-CA90-B243-BD87-92FC6D5C2BCB}"/>
              </a:ext>
            </a:extLst>
          </p:cNvPr>
          <p:cNvCxnSpPr>
            <a:cxnSpLocks/>
          </p:cNvCxnSpPr>
          <p:nvPr userDrawn="1"/>
        </p:nvCxnSpPr>
        <p:spPr>
          <a:xfrm>
            <a:off x="3384411" y="3477304"/>
            <a:ext cx="0" cy="166092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0562F7E6-4F38-4543-9AF5-6A88E9277158}"/>
              </a:ext>
            </a:extLst>
          </p:cNvPr>
          <p:cNvCxnSpPr>
            <a:cxnSpLocks/>
          </p:cNvCxnSpPr>
          <p:nvPr userDrawn="1"/>
        </p:nvCxnSpPr>
        <p:spPr>
          <a:xfrm>
            <a:off x="6096000" y="3477304"/>
            <a:ext cx="0" cy="166092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69BF2782-D612-F24E-8A12-7ACB2C442CB6}"/>
              </a:ext>
            </a:extLst>
          </p:cNvPr>
          <p:cNvCxnSpPr>
            <a:cxnSpLocks/>
          </p:cNvCxnSpPr>
          <p:nvPr userDrawn="1"/>
        </p:nvCxnSpPr>
        <p:spPr>
          <a:xfrm>
            <a:off x="8813170" y="3477304"/>
            <a:ext cx="0" cy="166092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Marcador de texto 4">
            <a:extLst>
              <a:ext uri="{FF2B5EF4-FFF2-40B4-BE49-F238E27FC236}">
                <a16:creationId xmlns:a16="http://schemas.microsoft.com/office/drawing/2014/main" id="{1E9C6F2D-02E3-7B41-BC39-0BFE2E0BF7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3477304"/>
            <a:ext cx="2349276" cy="1888512"/>
          </a:xfrm>
        </p:spPr>
        <p:txBody>
          <a:bodyPr>
            <a:normAutofit/>
          </a:bodyPr>
          <a:lstStyle>
            <a:lvl1pPr marL="0" indent="0" algn="ctr">
              <a:buFont typeface="Andale Mono" panose="020B0509000000000004" pitchFamily="49" charset="0"/>
              <a:buNone/>
              <a:defRPr lang="en-US" sz="1600" kern="1200" dirty="0" smtClean="0">
                <a:solidFill>
                  <a:schemeClr val="bg2">
                    <a:lumMod val="25000"/>
                  </a:schemeClr>
                </a:solidFill>
                <a:latin typeface="Montserrat" pitchFamily="2" charset="77"/>
                <a:ea typeface="+mn-ea"/>
                <a:cs typeface="Lato Light"/>
              </a:defRPr>
            </a:lvl1pPr>
            <a:lvl2pPr marL="742950" indent="-285750">
              <a:buFont typeface="EB Garamond Regular" pitchFamily="2" charset="0"/>
              <a:buChar char="▷"/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Lato Light"/>
                <a:ea typeface="+mn-ea"/>
                <a:cs typeface="Lato Light"/>
              </a:defRPr>
            </a:lvl2pPr>
            <a:lvl3pPr marL="1200150" indent="-285750">
              <a:buFont typeface="Tipo de letra del sistema"/>
              <a:buChar char="○"/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Lato Light"/>
                <a:ea typeface="+mn-ea"/>
                <a:cs typeface="Lato Light"/>
              </a:defRPr>
            </a:lvl3pPr>
            <a:lvl4pPr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Lato Light"/>
                <a:ea typeface="+mn-ea"/>
                <a:cs typeface="Lato Light"/>
              </a:defRPr>
            </a:lvl4pPr>
            <a:lvl5pPr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Lato Light"/>
                <a:ea typeface="+mn-ea"/>
                <a:cs typeface="Lato Light"/>
              </a:defRPr>
            </a:lvl5pPr>
          </a:lstStyle>
          <a:p>
            <a:pPr lvl="0"/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30" name="Marcador de texto 4">
            <a:extLst>
              <a:ext uri="{FF2B5EF4-FFF2-40B4-BE49-F238E27FC236}">
                <a16:creationId xmlns:a16="http://schemas.microsoft.com/office/drawing/2014/main" id="{39E89235-A966-8640-BBC3-CF1C181CA2A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60134" y="3477304"/>
            <a:ext cx="2349276" cy="1888512"/>
          </a:xfrm>
        </p:spPr>
        <p:txBody>
          <a:bodyPr>
            <a:normAutofit/>
          </a:bodyPr>
          <a:lstStyle>
            <a:lvl1pPr marL="0" indent="0" algn="ctr">
              <a:buFont typeface="Andale Mono" panose="020B0509000000000004" pitchFamily="49" charset="0"/>
              <a:buNone/>
              <a:defRPr lang="en-US" sz="1600" kern="1200" dirty="0" smtClean="0">
                <a:solidFill>
                  <a:schemeClr val="bg2">
                    <a:lumMod val="25000"/>
                  </a:schemeClr>
                </a:solidFill>
                <a:latin typeface="Montserrat" pitchFamily="2" charset="77"/>
                <a:ea typeface="+mn-ea"/>
                <a:cs typeface="Lato Light"/>
              </a:defRPr>
            </a:lvl1pPr>
            <a:lvl2pPr marL="742950" indent="-285750">
              <a:buFont typeface="EB Garamond Regular" pitchFamily="2" charset="0"/>
              <a:buChar char="▷"/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Lato Light"/>
                <a:ea typeface="+mn-ea"/>
                <a:cs typeface="Lato Light"/>
              </a:defRPr>
            </a:lvl2pPr>
            <a:lvl3pPr marL="1200150" indent="-285750">
              <a:buFont typeface="Tipo de letra del sistema"/>
              <a:buChar char="○"/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Lato Light"/>
                <a:ea typeface="+mn-ea"/>
                <a:cs typeface="Lato Light"/>
              </a:defRPr>
            </a:lvl3pPr>
            <a:lvl4pPr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Lato Light"/>
                <a:ea typeface="+mn-ea"/>
                <a:cs typeface="Lato Light"/>
              </a:defRPr>
            </a:lvl4pPr>
            <a:lvl5pPr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Lato Light"/>
                <a:ea typeface="+mn-ea"/>
                <a:cs typeface="Lato Light"/>
              </a:defRPr>
            </a:lvl5pPr>
          </a:lstStyle>
          <a:p>
            <a:pPr lvl="0"/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31" name="Marcador de texto 4">
            <a:extLst>
              <a:ext uri="{FF2B5EF4-FFF2-40B4-BE49-F238E27FC236}">
                <a16:creationId xmlns:a16="http://schemas.microsoft.com/office/drawing/2014/main" id="{34E599CF-EF4B-A84F-94EE-E80B6AEC1AD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82069" y="3477304"/>
            <a:ext cx="2349276" cy="1888512"/>
          </a:xfrm>
        </p:spPr>
        <p:txBody>
          <a:bodyPr>
            <a:normAutofit/>
          </a:bodyPr>
          <a:lstStyle>
            <a:lvl1pPr marL="0" indent="0" algn="ctr">
              <a:buFont typeface="Andale Mono" panose="020B0509000000000004" pitchFamily="49" charset="0"/>
              <a:buNone/>
              <a:defRPr lang="en-US" sz="1600" kern="1200" dirty="0" smtClean="0">
                <a:solidFill>
                  <a:schemeClr val="bg2">
                    <a:lumMod val="25000"/>
                  </a:schemeClr>
                </a:solidFill>
                <a:latin typeface="Montserrat" pitchFamily="2" charset="77"/>
                <a:ea typeface="+mn-ea"/>
                <a:cs typeface="Lato Light"/>
              </a:defRPr>
            </a:lvl1pPr>
            <a:lvl2pPr marL="742950" indent="-285750">
              <a:buFont typeface="EB Garamond Regular" pitchFamily="2" charset="0"/>
              <a:buChar char="▷"/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Lato Light"/>
                <a:ea typeface="+mn-ea"/>
                <a:cs typeface="Lato Light"/>
              </a:defRPr>
            </a:lvl2pPr>
            <a:lvl3pPr marL="1200150" indent="-285750">
              <a:buFont typeface="Tipo de letra del sistema"/>
              <a:buChar char="○"/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Lato Light"/>
                <a:ea typeface="+mn-ea"/>
                <a:cs typeface="Lato Light"/>
              </a:defRPr>
            </a:lvl3pPr>
            <a:lvl4pPr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Lato Light"/>
                <a:ea typeface="+mn-ea"/>
                <a:cs typeface="Lato Light"/>
              </a:defRPr>
            </a:lvl4pPr>
            <a:lvl5pPr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Lato Light"/>
                <a:ea typeface="+mn-ea"/>
                <a:cs typeface="Lato Light"/>
              </a:defRPr>
            </a:lvl5pPr>
          </a:lstStyle>
          <a:p>
            <a:pPr lvl="0"/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32" name="Marcador de texto 4">
            <a:extLst>
              <a:ext uri="{FF2B5EF4-FFF2-40B4-BE49-F238E27FC236}">
                <a16:creationId xmlns:a16="http://schemas.microsoft.com/office/drawing/2014/main" id="{0993766D-3A05-104F-BF07-B183E67979D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04004" y="3477304"/>
            <a:ext cx="2349276" cy="1888512"/>
          </a:xfrm>
        </p:spPr>
        <p:txBody>
          <a:bodyPr>
            <a:normAutofit/>
          </a:bodyPr>
          <a:lstStyle>
            <a:lvl1pPr marL="0" indent="0" algn="ctr">
              <a:buFont typeface="Andale Mono" panose="020B0509000000000004" pitchFamily="49" charset="0"/>
              <a:buNone/>
              <a:defRPr lang="en-US" sz="1600" kern="1200" dirty="0" smtClean="0">
                <a:solidFill>
                  <a:schemeClr val="bg2">
                    <a:lumMod val="25000"/>
                  </a:schemeClr>
                </a:solidFill>
                <a:latin typeface="Montserrat" pitchFamily="2" charset="77"/>
                <a:ea typeface="+mn-ea"/>
                <a:cs typeface="Lato Light"/>
              </a:defRPr>
            </a:lvl1pPr>
            <a:lvl2pPr marL="742950" indent="-285750">
              <a:buFont typeface="EB Garamond Regular" pitchFamily="2" charset="0"/>
              <a:buChar char="▷"/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Lato Light"/>
                <a:ea typeface="+mn-ea"/>
                <a:cs typeface="Lato Light"/>
              </a:defRPr>
            </a:lvl2pPr>
            <a:lvl3pPr marL="1200150" indent="-285750">
              <a:buFont typeface="Tipo de letra del sistema"/>
              <a:buChar char="○"/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Lato Light"/>
                <a:ea typeface="+mn-ea"/>
                <a:cs typeface="Lato Light"/>
              </a:defRPr>
            </a:lvl3pPr>
            <a:lvl4pPr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Lato Light"/>
                <a:ea typeface="+mn-ea"/>
                <a:cs typeface="Lato Light"/>
              </a:defRPr>
            </a:lvl4pPr>
            <a:lvl5pPr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Lato Light"/>
                <a:ea typeface="+mn-ea"/>
                <a:cs typeface="Lato Light"/>
              </a:defRPr>
            </a:lvl5pPr>
          </a:lstStyle>
          <a:p>
            <a:pPr lvl="0"/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611271F-766A-264D-B997-C588F9D67845}"/>
              </a:ext>
            </a:extLst>
          </p:cNvPr>
          <p:cNvSpPr/>
          <p:nvPr userDrawn="1"/>
        </p:nvSpPr>
        <p:spPr>
          <a:xfrm rot="5400000">
            <a:off x="-3336203" y="3336203"/>
            <a:ext cx="6858000" cy="18559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MX">
              <a:latin typeface="Montserrat" pitchFamily="2" charset="77"/>
            </a:endParaRPr>
          </a:p>
        </p:txBody>
      </p:sp>
      <p:cxnSp>
        <p:nvCxnSpPr>
          <p:cNvPr id="20" name="Straight Connector 3">
            <a:extLst>
              <a:ext uri="{FF2B5EF4-FFF2-40B4-BE49-F238E27FC236}">
                <a16:creationId xmlns:a16="http://schemas.microsoft.com/office/drawing/2014/main" id="{C9C5CE2F-0837-1F4B-B068-E9E88DF9FEBD}"/>
              </a:ext>
            </a:extLst>
          </p:cNvPr>
          <p:cNvCxnSpPr>
            <a:cxnSpLocks/>
          </p:cNvCxnSpPr>
          <p:nvPr userDrawn="1"/>
        </p:nvCxnSpPr>
        <p:spPr>
          <a:xfrm>
            <a:off x="838460" y="3192952"/>
            <a:ext cx="10515080" cy="0"/>
          </a:xfrm>
          <a:prstGeom prst="line">
            <a:avLst/>
          </a:prstGeom>
          <a:ln>
            <a:solidFill>
              <a:schemeClr val="accent1"/>
            </a:solidFill>
            <a:tailEnd type="non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5">
            <a:extLst>
              <a:ext uri="{FF2B5EF4-FFF2-40B4-BE49-F238E27FC236}">
                <a16:creationId xmlns:a16="http://schemas.microsoft.com/office/drawing/2014/main" id="{26372B65-C5FC-DB48-BBDB-5E700EADB1D7}"/>
              </a:ext>
            </a:extLst>
          </p:cNvPr>
          <p:cNvSpPr/>
          <p:nvPr userDrawn="1"/>
        </p:nvSpPr>
        <p:spPr>
          <a:xfrm>
            <a:off x="1910970" y="3107276"/>
            <a:ext cx="202721" cy="202721"/>
          </a:xfrm>
          <a:prstGeom prst="ellipse">
            <a:avLst/>
          </a:prstGeom>
          <a:solidFill>
            <a:srgbClr val="F9FBF6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 sz="4000">
              <a:latin typeface="Montserrat" pitchFamily="2" charset="77"/>
            </a:endParaRPr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F99A4CAE-95B0-C641-9D39-AD02B9E2293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8200" y="2301076"/>
            <a:ext cx="2359999" cy="635322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lang="es-ES" sz="1800" b="1" i="0" kern="1200" spc="30" baseline="0" dirty="0">
                <a:solidFill>
                  <a:schemeClr val="accent2"/>
                </a:solidFill>
                <a:latin typeface="Montserrat" pitchFamily="2" charset="77"/>
                <a:ea typeface="+mn-ea"/>
                <a:cs typeface="+mj-cs"/>
              </a:defRPr>
            </a:lvl1pPr>
          </a:lstStyle>
          <a:p>
            <a:pPr lvl="0"/>
            <a:r>
              <a:rPr lang="es-ES" dirty="0"/>
              <a:t>Título</a:t>
            </a:r>
          </a:p>
        </p:txBody>
      </p:sp>
      <p:sp>
        <p:nvSpPr>
          <p:cNvPr id="33" name="Oval 5">
            <a:extLst>
              <a:ext uri="{FF2B5EF4-FFF2-40B4-BE49-F238E27FC236}">
                <a16:creationId xmlns:a16="http://schemas.microsoft.com/office/drawing/2014/main" id="{0DAC2177-2A6C-BB4A-98B3-12AA4657C2CA}"/>
              </a:ext>
            </a:extLst>
          </p:cNvPr>
          <p:cNvSpPr/>
          <p:nvPr userDrawn="1"/>
        </p:nvSpPr>
        <p:spPr>
          <a:xfrm>
            <a:off x="4633411" y="3107276"/>
            <a:ext cx="202721" cy="202721"/>
          </a:xfrm>
          <a:prstGeom prst="ellipse">
            <a:avLst/>
          </a:prstGeom>
          <a:solidFill>
            <a:srgbClr val="F9FBF6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 sz="4000">
              <a:latin typeface="Montserrat" pitchFamily="2" charset="77"/>
            </a:endParaRPr>
          </a:p>
        </p:txBody>
      </p:sp>
      <p:sp>
        <p:nvSpPr>
          <p:cNvPr id="34" name="Marcador de texto 6">
            <a:extLst>
              <a:ext uri="{FF2B5EF4-FFF2-40B4-BE49-F238E27FC236}">
                <a16:creationId xmlns:a16="http://schemas.microsoft.com/office/drawing/2014/main" id="{95DCD4E2-3113-1842-A70E-BCB03AE2816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560134" y="2301076"/>
            <a:ext cx="2359999" cy="635322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lang="es-ES" sz="1800" b="1" i="0" kern="1200" spc="30" baseline="0" dirty="0">
                <a:solidFill>
                  <a:schemeClr val="accent2"/>
                </a:solidFill>
                <a:latin typeface="Montserrat" pitchFamily="2" charset="77"/>
                <a:ea typeface="+mn-ea"/>
                <a:cs typeface="+mj-cs"/>
              </a:defRPr>
            </a:lvl1pPr>
          </a:lstStyle>
          <a:p>
            <a:pPr lvl="0"/>
            <a:r>
              <a:rPr lang="es-ES" dirty="0"/>
              <a:t>Título</a:t>
            </a:r>
          </a:p>
        </p:txBody>
      </p:sp>
      <p:sp>
        <p:nvSpPr>
          <p:cNvPr id="37" name="Oval 5">
            <a:extLst>
              <a:ext uri="{FF2B5EF4-FFF2-40B4-BE49-F238E27FC236}">
                <a16:creationId xmlns:a16="http://schemas.microsoft.com/office/drawing/2014/main" id="{F4243D2F-8B13-EB43-9ACF-850D32C3CF68}"/>
              </a:ext>
            </a:extLst>
          </p:cNvPr>
          <p:cNvSpPr/>
          <p:nvPr userDrawn="1"/>
        </p:nvSpPr>
        <p:spPr>
          <a:xfrm>
            <a:off x="7355346" y="3107276"/>
            <a:ext cx="202721" cy="202721"/>
          </a:xfrm>
          <a:prstGeom prst="ellipse">
            <a:avLst/>
          </a:prstGeom>
          <a:solidFill>
            <a:srgbClr val="F9FBF6"/>
          </a:solidFill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 sz="4000">
              <a:latin typeface="Montserrat" pitchFamily="2" charset="77"/>
            </a:endParaRPr>
          </a:p>
        </p:txBody>
      </p:sp>
      <p:sp>
        <p:nvSpPr>
          <p:cNvPr id="39" name="Marcador de texto 6">
            <a:extLst>
              <a:ext uri="{FF2B5EF4-FFF2-40B4-BE49-F238E27FC236}">
                <a16:creationId xmlns:a16="http://schemas.microsoft.com/office/drawing/2014/main" id="{CBA26A4F-F54F-CA46-A501-3B8E4BB5FE1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82069" y="2301076"/>
            <a:ext cx="2359999" cy="635322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lang="es-ES" sz="1800" b="1" i="0" kern="1200" spc="30" baseline="0" dirty="0">
                <a:solidFill>
                  <a:schemeClr val="accent2"/>
                </a:solidFill>
                <a:latin typeface="Montserrat" pitchFamily="2" charset="77"/>
                <a:ea typeface="+mn-ea"/>
                <a:cs typeface="+mj-cs"/>
              </a:defRPr>
            </a:lvl1pPr>
          </a:lstStyle>
          <a:p>
            <a:pPr lvl="0"/>
            <a:r>
              <a:rPr lang="es-ES" dirty="0"/>
              <a:t>Título</a:t>
            </a:r>
          </a:p>
        </p:txBody>
      </p:sp>
      <p:sp>
        <p:nvSpPr>
          <p:cNvPr id="40" name="Oval 5">
            <a:extLst>
              <a:ext uri="{FF2B5EF4-FFF2-40B4-BE49-F238E27FC236}">
                <a16:creationId xmlns:a16="http://schemas.microsoft.com/office/drawing/2014/main" id="{6D49F6FA-DCF3-B340-A236-3B796F749851}"/>
              </a:ext>
            </a:extLst>
          </p:cNvPr>
          <p:cNvSpPr/>
          <p:nvPr userDrawn="1"/>
        </p:nvSpPr>
        <p:spPr>
          <a:xfrm>
            <a:off x="10078309" y="3107276"/>
            <a:ext cx="202721" cy="202721"/>
          </a:xfrm>
          <a:prstGeom prst="ellipse">
            <a:avLst/>
          </a:prstGeom>
          <a:solidFill>
            <a:srgbClr val="F9FBF6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 sz="4000">
              <a:latin typeface="Montserrat" pitchFamily="2" charset="77"/>
            </a:endParaRPr>
          </a:p>
        </p:txBody>
      </p:sp>
      <p:sp>
        <p:nvSpPr>
          <p:cNvPr id="41" name="Marcador de texto 6">
            <a:extLst>
              <a:ext uri="{FF2B5EF4-FFF2-40B4-BE49-F238E27FC236}">
                <a16:creationId xmlns:a16="http://schemas.microsoft.com/office/drawing/2014/main" id="{DA9E7A11-B125-FE4A-9936-C6F867830BE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04004" y="2301076"/>
            <a:ext cx="2359999" cy="635322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lang="es-ES" sz="1800" b="1" i="0" kern="1200" spc="30" baseline="0" dirty="0">
                <a:solidFill>
                  <a:schemeClr val="accent2"/>
                </a:solidFill>
                <a:latin typeface="Montserrat" pitchFamily="2" charset="77"/>
                <a:ea typeface="+mn-ea"/>
                <a:cs typeface="+mj-cs"/>
              </a:defRPr>
            </a:lvl1pPr>
          </a:lstStyle>
          <a:p>
            <a:pPr lvl="0"/>
            <a:r>
              <a:rPr lang="es-ES" dirty="0"/>
              <a:t>Título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B7EA2211-383C-BC47-B554-7A9390DF73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5950" y="5876152"/>
            <a:ext cx="1714206" cy="72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57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ínea de tiemp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arcador de texto 4">
            <a:extLst>
              <a:ext uri="{FF2B5EF4-FFF2-40B4-BE49-F238E27FC236}">
                <a16:creationId xmlns:a16="http://schemas.microsoft.com/office/drawing/2014/main" id="{1E9C6F2D-02E3-7B41-BC39-0BFE2E0BF7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2943237"/>
            <a:ext cx="1867196" cy="2320331"/>
          </a:xfrm>
        </p:spPr>
        <p:txBody>
          <a:bodyPr>
            <a:normAutofit/>
          </a:bodyPr>
          <a:lstStyle>
            <a:lvl1pPr marL="0" indent="0" algn="ctr">
              <a:buFont typeface="Andale Mono" panose="020B0509000000000004" pitchFamily="49" charset="0"/>
              <a:buNone/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Montserrat" pitchFamily="2" charset="77"/>
                <a:ea typeface="+mn-ea"/>
                <a:cs typeface="Lato Light"/>
              </a:defRPr>
            </a:lvl1pPr>
            <a:lvl2pPr marL="742950" indent="-285750">
              <a:buFont typeface="EB Garamond Regular" pitchFamily="2" charset="0"/>
              <a:buChar char="▷"/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Lato Light"/>
                <a:ea typeface="+mn-ea"/>
                <a:cs typeface="Lato Light"/>
              </a:defRPr>
            </a:lvl2pPr>
            <a:lvl3pPr marL="1200150" indent="-285750">
              <a:buFont typeface="Tipo de letra del sistema"/>
              <a:buChar char="○"/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Lato Light"/>
                <a:ea typeface="+mn-ea"/>
                <a:cs typeface="Lato Light"/>
              </a:defRPr>
            </a:lvl3pPr>
            <a:lvl4pPr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Lato Light"/>
                <a:ea typeface="+mn-ea"/>
                <a:cs typeface="Lato Light"/>
              </a:defRPr>
            </a:lvl4pPr>
            <a:lvl5pPr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Lato Light"/>
                <a:ea typeface="+mn-ea"/>
                <a:cs typeface="Lato Light"/>
              </a:defRPr>
            </a:lvl5pPr>
          </a:lstStyle>
          <a:p>
            <a:pPr lvl="0"/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30" name="Marcador de texto 4">
            <a:extLst>
              <a:ext uri="{FF2B5EF4-FFF2-40B4-BE49-F238E27FC236}">
                <a16:creationId xmlns:a16="http://schemas.microsoft.com/office/drawing/2014/main" id="{39E89235-A966-8640-BBC3-CF1C181CA2A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00301" y="2943238"/>
            <a:ext cx="1867196" cy="2320331"/>
          </a:xfrm>
        </p:spPr>
        <p:txBody>
          <a:bodyPr>
            <a:normAutofit/>
          </a:bodyPr>
          <a:lstStyle>
            <a:lvl1pPr marL="0" indent="0" algn="ctr">
              <a:buFont typeface="Andale Mono" panose="020B0509000000000004" pitchFamily="49" charset="0"/>
              <a:buNone/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Montserrat" pitchFamily="2" charset="77"/>
                <a:ea typeface="+mn-ea"/>
                <a:cs typeface="Lato Light"/>
              </a:defRPr>
            </a:lvl1pPr>
            <a:lvl2pPr marL="742950" indent="-285750">
              <a:buFont typeface="EB Garamond Regular" pitchFamily="2" charset="0"/>
              <a:buChar char="▷"/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Lato Light"/>
                <a:ea typeface="+mn-ea"/>
                <a:cs typeface="Lato Light"/>
              </a:defRPr>
            </a:lvl2pPr>
            <a:lvl3pPr marL="1200150" indent="-285750">
              <a:buFont typeface="Tipo de letra del sistema"/>
              <a:buChar char="○"/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Lato Light"/>
                <a:ea typeface="+mn-ea"/>
                <a:cs typeface="Lato Light"/>
              </a:defRPr>
            </a:lvl3pPr>
            <a:lvl4pPr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Lato Light"/>
                <a:ea typeface="+mn-ea"/>
                <a:cs typeface="Lato Light"/>
              </a:defRPr>
            </a:lvl4pPr>
            <a:lvl5pPr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Lato Light"/>
                <a:ea typeface="+mn-ea"/>
                <a:cs typeface="Lato Light"/>
              </a:defRPr>
            </a:lvl5pPr>
          </a:lstStyle>
          <a:p>
            <a:pPr lvl="0"/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31" name="Marcador de texto 4">
            <a:extLst>
              <a:ext uri="{FF2B5EF4-FFF2-40B4-BE49-F238E27FC236}">
                <a16:creationId xmlns:a16="http://schemas.microsoft.com/office/drawing/2014/main" id="{34E599CF-EF4B-A84F-94EE-E80B6AEC1AD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62402" y="2943238"/>
            <a:ext cx="1867196" cy="2320331"/>
          </a:xfrm>
        </p:spPr>
        <p:txBody>
          <a:bodyPr>
            <a:normAutofit/>
          </a:bodyPr>
          <a:lstStyle>
            <a:lvl1pPr marL="0" indent="0" algn="ctr">
              <a:buFont typeface="Andale Mono" panose="020B0509000000000004" pitchFamily="49" charset="0"/>
              <a:buNone/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Montserrat" pitchFamily="2" charset="77"/>
                <a:ea typeface="+mn-ea"/>
                <a:cs typeface="Lato Light"/>
              </a:defRPr>
            </a:lvl1pPr>
            <a:lvl2pPr marL="742950" indent="-285750">
              <a:buFont typeface="EB Garamond Regular" pitchFamily="2" charset="0"/>
              <a:buChar char="▷"/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Lato Light"/>
                <a:ea typeface="+mn-ea"/>
                <a:cs typeface="Lato Light"/>
              </a:defRPr>
            </a:lvl2pPr>
            <a:lvl3pPr marL="1200150" indent="-285750">
              <a:buFont typeface="Tipo de letra del sistema"/>
              <a:buChar char="○"/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Lato Light"/>
                <a:ea typeface="+mn-ea"/>
                <a:cs typeface="Lato Light"/>
              </a:defRPr>
            </a:lvl3pPr>
            <a:lvl4pPr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Lato Light"/>
                <a:ea typeface="+mn-ea"/>
                <a:cs typeface="Lato Light"/>
              </a:defRPr>
            </a:lvl4pPr>
            <a:lvl5pPr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Lato Light"/>
                <a:ea typeface="+mn-ea"/>
                <a:cs typeface="Lato Light"/>
              </a:defRPr>
            </a:lvl5pPr>
          </a:lstStyle>
          <a:p>
            <a:pPr lvl="0"/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32" name="Marcador de texto 4">
            <a:extLst>
              <a:ext uri="{FF2B5EF4-FFF2-40B4-BE49-F238E27FC236}">
                <a16:creationId xmlns:a16="http://schemas.microsoft.com/office/drawing/2014/main" id="{0993766D-3A05-104F-BF07-B183E67979D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86604" y="2943238"/>
            <a:ext cx="1867196" cy="2320331"/>
          </a:xfrm>
        </p:spPr>
        <p:txBody>
          <a:bodyPr>
            <a:normAutofit/>
          </a:bodyPr>
          <a:lstStyle>
            <a:lvl1pPr marL="0" indent="0" algn="ctr">
              <a:buFont typeface="Andale Mono" panose="020B0509000000000004" pitchFamily="49" charset="0"/>
              <a:buNone/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Montserrat" pitchFamily="2" charset="77"/>
                <a:ea typeface="+mn-ea"/>
                <a:cs typeface="Lato Light"/>
              </a:defRPr>
            </a:lvl1pPr>
            <a:lvl2pPr marL="742950" indent="-285750">
              <a:buFont typeface="EB Garamond Regular" pitchFamily="2" charset="0"/>
              <a:buChar char="▷"/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Lato Light"/>
                <a:ea typeface="+mn-ea"/>
                <a:cs typeface="Lato Light"/>
              </a:defRPr>
            </a:lvl2pPr>
            <a:lvl3pPr marL="1200150" indent="-285750">
              <a:buFont typeface="Tipo de letra del sistema"/>
              <a:buChar char="○"/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Lato Light"/>
                <a:ea typeface="+mn-ea"/>
                <a:cs typeface="Lato Light"/>
              </a:defRPr>
            </a:lvl3pPr>
            <a:lvl4pPr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Lato Light"/>
                <a:ea typeface="+mn-ea"/>
                <a:cs typeface="Lato Light"/>
              </a:defRPr>
            </a:lvl4pPr>
            <a:lvl5pPr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Lato Light"/>
                <a:ea typeface="+mn-ea"/>
                <a:cs typeface="Lato Light"/>
              </a:defRPr>
            </a:lvl5pPr>
          </a:lstStyle>
          <a:p>
            <a:pPr lvl="0"/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16" name="Marcador de texto 4">
            <a:extLst>
              <a:ext uri="{FF2B5EF4-FFF2-40B4-BE49-F238E27FC236}">
                <a16:creationId xmlns:a16="http://schemas.microsoft.com/office/drawing/2014/main" id="{B547224C-A34B-1B4A-A474-B9C9A9F2EF4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24503" y="2943238"/>
            <a:ext cx="1867196" cy="2320331"/>
          </a:xfrm>
        </p:spPr>
        <p:txBody>
          <a:bodyPr>
            <a:normAutofit/>
          </a:bodyPr>
          <a:lstStyle>
            <a:lvl1pPr marL="0" indent="0" algn="ctr">
              <a:buFont typeface="Andale Mono" panose="020B0509000000000004" pitchFamily="49" charset="0"/>
              <a:buNone/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Montserrat" pitchFamily="2" charset="77"/>
                <a:ea typeface="+mn-ea"/>
                <a:cs typeface="Lato Light"/>
              </a:defRPr>
            </a:lvl1pPr>
            <a:lvl2pPr marL="742950" indent="-285750">
              <a:buFont typeface="EB Garamond Regular" pitchFamily="2" charset="0"/>
              <a:buChar char="▷"/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Lato Light"/>
                <a:ea typeface="+mn-ea"/>
                <a:cs typeface="Lato Light"/>
              </a:defRPr>
            </a:lvl2pPr>
            <a:lvl3pPr marL="1200150" indent="-285750">
              <a:buFont typeface="Tipo de letra del sistema"/>
              <a:buChar char="○"/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Lato Light"/>
                <a:ea typeface="+mn-ea"/>
                <a:cs typeface="Lato Light"/>
              </a:defRPr>
            </a:lvl3pPr>
            <a:lvl4pPr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Lato Light"/>
                <a:ea typeface="+mn-ea"/>
                <a:cs typeface="Lato Light"/>
              </a:defRPr>
            </a:lvl4pPr>
            <a:lvl5pPr>
              <a:defRPr lang="en-US" sz="1800" kern="1200" dirty="0" smtClean="0">
                <a:solidFill>
                  <a:schemeClr val="bg2">
                    <a:lumMod val="25000"/>
                  </a:schemeClr>
                </a:solidFill>
                <a:latin typeface="Lato Light"/>
                <a:ea typeface="+mn-ea"/>
                <a:cs typeface="Lato Light"/>
              </a:defRPr>
            </a:lvl5pPr>
          </a:lstStyle>
          <a:p>
            <a:pPr lvl="0"/>
            <a:r>
              <a:rPr lang="en-US" dirty="0" err="1"/>
              <a:t>Texto</a:t>
            </a:r>
            <a:endParaRPr lang="en-US" dirty="0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60128DE-CA90-B243-BD87-92FC6D5C2BCB}"/>
              </a:ext>
            </a:extLst>
          </p:cNvPr>
          <p:cNvCxnSpPr>
            <a:cxnSpLocks/>
          </p:cNvCxnSpPr>
          <p:nvPr userDrawn="1"/>
        </p:nvCxnSpPr>
        <p:spPr>
          <a:xfrm>
            <a:off x="2857226" y="2994607"/>
            <a:ext cx="0" cy="223400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0562F7E6-4F38-4543-9AF5-6A88E9277158}"/>
              </a:ext>
            </a:extLst>
          </p:cNvPr>
          <p:cNvCxnSpPr>
            <a:cxnSpLocks/>
          </p:cNvCxnSpPr>
          <p:nvPr userDrawn="1"/>
        </p:nvCxnSpPr>
        <p:spPr>
          <a:xfrm>
            <a:off x="7182866" y="2994607"/>
            <a:ext cx="0" cy="223400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69BF2782-D612-F24E-8A12-7ACB2C442CB6}"/>
              </a:ext>
            </a:extLst>
          </p:cNvPr>
          <p:cNvCxnSpPr>
            <a:cxnSpLocks/>
          </p:cNvCxnSpPr>
          <p:nvPr userDrawn="1"/>
        </p:nvCxnSpPr>
        <p:spPr>
          <a:xfrm>
            <a:off x="9345687" y="2994607"/>
            <a:ext cx="0" cy="223400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2CDD5998-9C29-9846-8F6A-5F482340E267}"/>
              </a:ext>
            </a:extLst>
          </p:cNvPr>
          <p:cNvCxnSpPr>
            <a:cxnSpLocks/>
          </p:cNvCxnSpPr>
          <p:nvPr userDrawn="1"/>
        </p:nvCxnSpPr>
        <p:spPr>
          <a:xfrm>
            <a:off x="5020046" y="2994607"/>
            <a:ext cx="0" cy="223400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BDA1127F-4C3C-4840-99E4-406E9A0676AD}"/>
              </a:ext>
            </a:extLst>
          </p:cNvPr>
          <p:cNvCxnSpPr/>
          <p:nvPr userDrawn="1"/>
        </p:nvCxnSpPr>
        <p:spPr>
          <a:xfrm>
            <a:off x="838200" y="2576945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riángulo 11">
            <a:extLst>
              <a:ext uri="{FF2B5EF4-FFF2-40B4-BE49-F238E27FC236}">
                <a16:creationId xmlns:a16="http://schemas.microsoft.com/office/drawing/2014/main" id="{9E937492-252E-1448-AD91-2512AA459C22}"/>
              </a:ext>
            </a:extLst>
          </p:cNvPr>
          <p:cNvSpPr/>
          <p:nvPr userDrawn="1"/>
        </p:nvSpPr>
        <p:spPr>
          <a:xfrm rot="10800000">
            <a:off x="1616408" y="2576945"/>
            <a:ext cx="310779" cy="26791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Triángulo 26">
            <a:extLst>
              <a:ext uri="{FF2B5EF4-FFF2-40B4-BE49-F238E27FC236}">
                <a16:creationId xmlns:a16="http://schemas.microsoft.com/office/drawing/2014/main" id="{DF6AD251-8C0C-4A4C-84ED-680DF021DD74}"/>
              </a:ext>
            </a:extLst>
          </p:cNvPr>
          <p:cNvSpPr/>
          <p:nvPr userDrawn="1"/>
        </p:nvSpPr>
        <p:spPr>
          <a:xfrm rot="10800000">
            <a:off x="3778509" y="2576945"/>
            <a:ext cx="310779" cy="26791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Triángulo 27">
            <a:extLst>
              <a:ext uri="{FF2B5EF4-FFF2-40B4-BE49-F238E27FC236}">
                <a16:creationId xmlns:a16="http://schemas.microsoft.com/office/drawing/2014/main" id="{63AC24E1-7922-AB43-B410-D355D40EFF1A}"/>
              </a:ext>
            </a:extLst>
          </p:cNvPr>
          <p:cNvSpPr/>
          <p:nvPr userDrawn="1"/>
        </p:nvSpPr>
        <p:spPr>
          <a:xfrm rot="10800000">
            <a:off x="5940610" y="2576945"/>
            <a:ext cx="310779" cy="26791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Triángulo 28">
            <a:extLst>
              <a:ext uri="{FF2B5EF4-FFF2-40B4-BE49-F238E27FC236}">
                <a16:creationId xmlns:a16="http://schemas.microsoft.com/office/drawing/2014/main" id="{2F58E929-C460-EE48-9CA3-9C12406C8909}"/>
              </a:ext>
            </a:extLst>
          </p:cNvPr>
          <p:cNvSpPr/>
          <p:nvPr userDrawn="1"/>
        </p:nvSpPr>
        <p:spPr>
          <a:xfrm rot="10800000">
            <a:off x="8102711" y="2576945"/>
            <a:ext cx="310779" cy="26791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" name="Triángulo 32">
            <a:extLst>
              <a:ext uri="{FF2B5EF4-FFF2-40B4-BE49-F238E27FC236}">
                <a16:creationId xmlns:a16="http://schemas.microsoft.com/office/drawing/2014/main" id="{F03367EC-1FB2-0146-8F0B-7A78F33182C2}"/>
              </a:ext>
            </a:extLst>
          </p:cNvPr>
          <p:cNvSpPr/>
          <p:nvPr userDrawn="1"/>
        </p:nvSpPr>
        <p:spPr>
          <a:xfrm rot="10800000">
            <a:off x="10264812" y="2576945"/>
            <a:ext cx="310779" cy="26791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3D9E380-64CC-C44E-BFFC-DF647D74DB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 algn="l">
              <a:defRPr lang="en-US" sz="28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C9A1A0D6-23F4-AF47-997D-A1FDE4F5724E}"/>
              </a:ext>
            </a:extLst>
          </p:cNvPr>
          <p:cNvSpPr/>
          <p:nvPr userDrawn="1"/>
        </p:nvSpPr>
        <p:spPr>
          <a:xfrm rot="5400000">
            <a:off x="-3336203" y="3336203"/>
            <a:ext cx="6858000" cy="18559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MX">
              <a:latin typeface="Montserrat" pitchFamily="2" charset="77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E88D6CEC-9D6D-F146-A595-7E0F025670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1086" y="5876152"/>
            <a:ext cx="1714206" cy="72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275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9">
            <a:extLst>
              <a:ext uri="{FF2B5EF4-FFF2-40B4-BE49-F238E27FC236}">
                <a16:creationId xmlns:a16="http://schemas.microsoft.com/office/drawing/2014/main" id="{D46998E2-AC03-D041-B679-48882F930EC6}"/>
              </a:ext>
            </a:extLst>
          </p:cNvPr>
          <p:cNvSpPr/>
          <p:nvPr userDrawn="1"/>
        </p:nvSpPr>
        <p:spPr>
          <a:xfrm rot="5400000">
            <a:off x="-3336203" y="3336203"/>
            <a:ext cx="6858000" cy="18559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0873406-D903-744A-8B71-74E50ABB71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1086" y="5876152"/>
            <a:ext cx="1714206" cy="72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3918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3264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94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6AB774-1354-78A0-0CA0-3DF3F58C2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AB966C-5786-1A7C-824C-18AD4D3DF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174B57-8D8A-85BD-5A06-65D0ED307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F919-A0FB-478E-BBB2-A65002DC1140}" type="datetimeFigureOut">
              <a:rPr lang="es-MX" smtClean="0"/>
              <a:t>19/02/2026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70BD51-E336-477E-A54F-DB34111FF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EBFE5E-EC0D-DFE0-5D7C-855BD7DD8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C18F5-8E61-494B-8B37-A71179DA79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433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924D0C-9EE1-020B-F09B-A397CE9F7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CA9C13-EBA0-7FAF-AD68-F75C1CB0F2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9454762-AF22-BE53-15FE-0625CB9883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40438B-6609-4637-29D6-B1BC48241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F919-A0FB-478E-BBB2-A65002DC1140}" type="datetimeFigureOut">
              <a:rPr lang="es-MX" smtClean="0"/>
              <a:t>19/02/2026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EA2B538-5ED9-D192-0E86-87FEE0A7B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9BA793-2838-446C-1254-91242698E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C18F5-8E61-494B-8B37-A71179DA79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9067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944902-9FA0-897F-AFE9-2A0E54937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A458E0C-74CF-9B7F-54E4-9DE371749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4542741-17F5-1443-9351-123297F9F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4EF7B24-8AE4-3ECD-1E0C-F688C2A058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CFF4DB3-EF8C-62D4-2A6A-DA620FADA8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AFB6808-0A13-8FB0-5DFD-1D13F41FD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F919-A0FB-478E-BBB2-A65002DC1140}" type="datetimeFigureOut">
              <a:rPr lang="es-MX" smtClean="0"/>
              <a:t>19/02/2026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D1D3E37-B3C4-E42D-8291-847E10481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1405E7B-6F7D-3AA6-8C7F-01742F8D8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C18F5-8E61-494B-8B37-A71179DA79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2781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4FE27E-9F54-AC1A-B6C2-051BC7414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553F4D0-020E-F45C-804A-021F8061D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F919-A0FB-478E-BBB2-A65002DC1140}" type="datetimeFigureOut">
              <a:rPr lang="es-MX" smtClean="0"/>
              <a:t>19/02/2026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17D0D8F-0484-89F9-AC9D-900DAC09D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403B250-6BA7-72D8-9D74-4F0F75EA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C18F5-8E61-494B-8B37-A71179DA79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6685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9E99361-EBA3-F736-DD25-3868E00B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F919-A0FB-478E-BBB2-A65002DC1140}" type="datetimeFigureOut">
              <a:rPr lang="es-MX" smtClean="0"/>
              <a:t>19/02/2026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F459E00-97B8-8236-54DE-157E69E45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5499ABE-562A-F2D2-F731-7038D0B6B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C18F5-8E61-494B-8B37-A71179DA79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2033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B72D1D-8A29-1661-F4CA-C4B1438C2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891BA1-8BE7-F832-9472-1FA8E5B1A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E8682E5-738F-E285-FEB5-AE27B970A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BDCD24-D225-2B67-5E7C-7213A8612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F919-A0FB-478E-BBB2-A65002DC1140}" type="datetimeFigureOut">
              <a:rPr lang="es-MX" smtClean="0"/>
              <a:t>19/02/2026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8F73F2-3FBB-2183-AEE3-D9E734093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6B51B6-8E12-E638-6C1A-E47EA7D2F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C18F5-8E61-494B-8B37-A71179DA79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4939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837A1F-9695-5115-4F89-8565B9A37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74301A8-AF6A-7AF6-1ACE-F42BA51B82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7039003-CCD2-3A35-690F-1657C2E203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7F54F86-B2C3-D370-6B0F-AF0CDF3BC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F919-A0FB-478E-BBB2-A65002DC1140}" type="datetimeFigureOut">
              <a:rPr lang="es-MX" smtClean="0"/>
              <a:t>19/02/2026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C17A196-5277-FFEE-81DE-22142B1E5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F8CEF5-A1FC-C884-33D6-A14CDCAB8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C18F5-8E61-494B-8B37-A71179DA79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7257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47BC824-E50D-B777-AB75-C07DD50C7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D7B89CB-BA36-1B3D-E7DE-1EB49B0D1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14535-A8FF-3F63-A8DB-6D0B9D1A7F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EFF919-A0FB-478E-BBB2-A65002DC1140}" type="datetimeFigureOut">
              <a:rPr lang="es-MX" smtClean="0"/>
              <a:t>19/02/2026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FF4083-D7A5-3600-6632-9EDBCE58E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6E0FD5-49BF-D96C-10D7-2EE0228169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EC18F5-8E61-494B-8B37-A71179DA79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1867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70F4B82-198E-6A41-BE0A-B1A97C515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 dirty="0"/>
              <a:t>Haz clic para modificar el estilo de título del patrón</a:t>
            </a:r>
            <a:endParaRPr lang="es-ES_tradn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2457F3-1A9B-A749-AD94-B44EFBCEE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846D5A-A72D-3E46-975A-B4C2994C7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67F7EA87-3008-2541-9402-B0D2040D45E3}" type="datetimeFigureOut">
              <a:rPr lang="es-ES_tradnl" smtClean="0"/>
              <a:pPr/>
              <a:t>19/02/2026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E013C2-1637-BB44-8B79-D480B4066C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3E4200-9DCA-7040-A592-3DD799E79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851EAE87-68F3-B043-B69A-FCB8FBE2C93A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46599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1.png"/><Relationship Id="rId5" Type="http://schemas.openxmlformats.org/officeDocument/2006/relationships/customXml" Target="../ink/ink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AEF437-2451-02D4-EF89-0D7D66485ADE}"/>
              </a:ext>
            </a:extLst>
          </p:cNvPr>
          <p:cNvSpPr txBox="1"/>
          <p:nvPr/>
        </p:nvSpPr>
        <p:spPr>
          <a:xfrm>
            <a:off x="1338943" y="1814255"/>
            <a:ext cx="9699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atin typeface="Montserrat SemiBold" panose="00000700000000000000" pitchFamily="2" charset="0"/>
              </a:rPr>
              <a:t>Monitoreo Comunitario del Agua </a:t>
            </a:r>
          </a:p>
          <a:p>
            <a:endParaRPr lang="es-MX" sz="3200" dirty="0">
              <a:latin typeface="Montserrat SemiBold" panose="00000700000000000000" pitchFamily="2" charset="0"/>
            </a:endParaRPr>
          </a:p>
          <a:p>
            <a:pPr algn="ctr"/>
            <a:r>
              <a:rPr lang="es-MX" sz="3200" dirty="0">
                <a:latin typeface="Montserrat SemiBold" panose="00000700000000000000" pitchFamily="2" charset="0"/>
              </a:rPr>
              <a:t>Taller de capacitación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8919B3D-650E-DB40-4B9B-0929D3135E74}"/>
              </a:ext>
            </a:extLst>
          </p:cNvPr>
          <p:cNvSpPr txBox="1"/>
          <p:nvPr/>
        </p:nvSpPr>
        <p:spPr>
          <a:xfrm>
            <a:off x="1338943" y="4672388"/>
            <a:ext cx="9699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>
                <a:latin typeface="Montserrat" panose="00000500000000000000" pitchFamily="2" charset="0"/>
              </a:rPr>
              <a:t>19 de febrero, 2026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C04C93E-E39A-FCAC-BBAA-2D6046254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52" y="5607014"/>
            <a:ext cx="11884152" cy="1152144"/>
          </a:xfrm>
          <a:prstGeom prst="rect">
            <a:avLst/>
          </a:prstGeom>
        </p:spPr>
      </p:pic>
      <p:pic>
        <p:nvPicPr>
          <p:cNvPr id="9" name="Imagen 8" descr="Texto&#10;&#10;El contenido generado por IA puede ser incorrecto.">
            <a:extLst>
              <a:ext uri="{FF2B5EF4-FFF2-40B4-BE49-F238E27FC236}">
                <a16:creationId xmlns:a16="http://schemas.microsoft.com/office/drawing/2014/main" id="{821620AE-73A0-69BE-7268-33B9C1B39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406122"/>
            <a:ext cx="1785258" cy="59316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320C176-F43D-0536-7E5A-D99D22E8C173}"/>
              </a:ext>
            </a:extLst>
          </p:cNvPr>
          <p:cNvSpPr txBox="1"/>
          <p:nvPr/>
        </p:nvSpPr>
        <p:spPr>
          <a:xfrm>
            <a:off x="1534886" y="3879433"/>
            <a:ext cx="960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dirty="0">
                <a:latin typeface="Montserrat" panose="00000500000000000000" pitchFamily="2" charset="0"/>
              </a:rPr>
              <a:t>Fondo para la Comunicación y la Educación Ambiental, A.C. </a:t>
            </a:r>
          </a:p>
        </p:txBody>
      </p:sp>
    </p:spTree>
    <p:extLst>
      <p:ext uri="{BB962C8B-B14F-4D97-AF65-F5344CB8AC3E}">
        <p14:creationId xmlns:p14="http://schemas.microsoft.com/office/powerpoint/2010/main" val="2990753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20A41-E53E-8B3E-91C2-FA5FC282B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5">
            <a:extLst>
              <a:ext uri="{FF2B5EF4-FFF2-40B4-BE49-F238E27FC236}">
                <a16:creationId xmlns:a16="http://schemas.microsoft.com/office/drawing/2014/main" id="{B13CCCF5-AD9A-298B-3D95-E7BFA9EC2413}"/>
              </a:ext>
            </a:extLst>
          </p:cNvPr>
          <p:cNvGrpSpPr/>
          <p:nvPr/>
        </p:nvGrpSpPr>
        <p:grpSpPr>
          <a:xfrm>
            <a:off x="2285472" y="939178"/>
            <a:ext cx="1298133" cy="552242"/>
            <a:chOff x="0" y="0"/>
            <a:chExt cx="1913890" cy="1913890"/>
          </a:xfrm>
        </p:grpSpPr>
        <p:sp>
          <p:nvSpPr>
            <p:cNvPr id="101" name="Freeform 6">
              <a:extLst>
                <a:ext uri="{FF2B5EF4-FFF2-40B4-BE49-F238E27FC236}">
                  <a16:creationId xmlns:a16="http://schemas.microsoft.com/office/drawing/2014/main" id="{49720DC7-227B-A511-14D2-A1C739079676}"/>
                </a:ext>
              </a:extLst>
            </p:cNvPr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5B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2" name="Group 7">
            <a:extLst>
              <a:ext uri="{FF2B5EF4-FFF2-40B4-BE49-F238E27FC236}">
                <a16:creationId xmlns:a16="http://schemas.microsoft.com/office/drawing/2014/main" id="{5881BEDF-0597-CDAB-0B6D-A3CA93D57D12}"/>
              </a:ext>
            </a:extLst>
          </p:cNvPr>
          <p:cNvGrpSpPr/>
          <p:nvPr/>
        </p:nvGrpSpPr>
        <p:grpSpPr>
          <a:xfrm>
            <a:off x="4001415" y="928480"/>
            <a:ext cx="5894955" cy="935546"/>
            <a:chOff x="0" y="0"/>
            <a:chExt cx="11621824" cy="2404092"/>
          </a:xfrm>
        </p:grpSpPr>
        <p:sp>
          <p:nvSpPr>
            <p:cNvPr id="103" name="Freeform 8">
              <a:extLst>
                <a:ext uri="{FF2B5EF4-FFF2-40B4-BE49-F238E27FC236}">
                  <a16:creationId xmlns:a16="http://schemas.microsoft.com/office/drawing/2014/main" id="{66DB408D-F7AB-23FE-FBF7-DA6A9E043912}"/>
                </a:ext>
              </a:extLst>
            </p:cNvPr>
            <p:cNvSpPr/>
            <p:nvPr/>
          </p:nvSpPr>
          <p:spPr>
            <a:xfrm>
              <a:off x="0" y="0"/>
              <a:ext cx="11621824" cy="2404092"/>
            </a:xfrm>
            <a:custGeom>
              <a:avLst/>
              <a:gdLst/>
              <a:ahLst/>
              <a:cxnLst/>
              <a:rect l="l" t="t" r="r" b="b"/>
              <a:pathLst>
                <a:path w="11621824" h="2404092">
                  <a:moveTo>
                    <a:pt x="0" y="0"/>
                  </a:moveTo>
                  <a:lnTo>
                    <a:pt x="11621824" y="0"/>
                  </a:lnTo>
                  <a:lnTo>
                    <a:pt x="11621824" y="2404092"/>
                  </a:lnTo>
                  <a:lnTo>
                    <a:pt x="0" y="2404092"/>
                  </a:lnTo>
                  <a:close/>
                </a:path>
              </a:pathLst>
            </a:custGeom>
            <a:solidFill>
              <a:srgbClr val="1B5C4E">
                <a:alpha val="27843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4" name="AutoShape 20">
            <a:extLst>
              <a:ext uri="{FF2B5EF4-FFF2-40B4-BE49-F238E27FC236}">
                <a16:creationId xmlns:a16="http://schemas.microsoft.com/office/drawing/2014/main" id="{915A9669-FE33-6F94-05A9-F7F8B09AD566}"/>
              </a:ext>
            </a:extLst>
          </p:cNvPr>
          <p:cNvSpPr/>
          <p:nvPr/>
        </p:nvSpPr>
        <p:spPr>
          <a:xfrm flipH="1">
            <a:off x="3589796" y="1161365"/>
            <a:ext cx="339013" cy="2675"/>
          </a:xfrm>
          <a:prstGeom prst="line">
            <a:avLst/>
          </a:prstGeom>
          <a:ln w="19050" cap="flat">
            <a:solidFill>
              <a:srgbClr val="404040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TextBox 31">
            <a:extLst>
              <a:ext uri="{FF2B5EF4-FFF2-40B4-BE49-F238E27FC236}">
                <a16:creationId xmlns:a16="http://schemas.microsoft.com/office/drawing/2014/main" id="{E21B69E3-7D53-7EFF-4C48-EE8F7FFFB65F}"/>
              </a:ext>
            </a:extLst>
          </p:cNvPr>
          <p:cNvSpPr txBox="1"/>
          <p:nvPr/>
        </p:nvSpPr>
        <p:spPr>
          <a:xfrm>
            <a:off x="899160" y="281178"/>
            <a:ext cx="10393680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2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Dinámica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del taller de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capacitación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24" name="TextBox 32">
            <a:extLst>
              <a:ext uri="{FF2B5EF4-FFF2-40B4-BE49-F238E27FC236}">
                <a16:creationId xmlns:a16="http://schemas.microsoft.com/office/drawing/2014/main" id="{E9AC5A2B-C7EA-AAD4-35BB-36E6313C90C5}"/>
              </a:ext>
            </a:extLst>
          </p:cNvPr>
          <p:cNvSpPr txBox="1"/>
          <p:nvPr/>
        </p:nvSpPr>
        <p:spPr>
          <a:xfrm>
            <a:off x="2432032" y="2942160"/>
            <a:ext cx="1005013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2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Día 2</a:t>
            </a:r>
          </a:p>
        </p:txBody>
      </p:sp>
      <p:sp>
        <p:nvSpPr>
          <p:cNvPr id="125" name="TextBox 33">
            <a:extLst>
              <a:ext uri="{FF2B5EF4-FFF2-40B4-BE49-F238E27FC236}">
                <a16:creationId xmlns:a16="http://schemas.microsoft.com/office/drawing/2014/main" id="{BBEB6C9F-B829-0EEE-93ED-2C3F2163603A}"/>
              </a:ext>
            </a:extLst>
          </p:cNvPr>
          <p:cNvSpPr txBox="1"/>
          <p:nvPr/>
        </p:nvSpPr>
        <p:spPr>
          <a:xfrm>
            <a:off x="2432032" y="3857769"/>
            <a:ext cx="1005013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2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Día 3</a:t>
            </a:r>
          </a:p>
        </p:txBody>
      </p:sp>
      <p:sp>
        <p:nvSpPr>
          <p:cNvPr id="126" name="TextBox 34">
            <a:extLst>
              <a:ext uri="{FF2B5EF4-FFF2-40B4-BE49-F238E27FC236}">
                <a16:creationId xmlns:a16="http://schemas.microsoft.com/office/drawing/2014/main" id="{54A12364-2BB9-D90A-95DD-1C59F71AEA38}"/>
              </a:ext>
            </a:extLst>
          </p:cNvPr>
          <p:cNvSpPr txBox="1"/>
          <p:nvPr/>
        </p:nvSpPr>
        <p:spPr>
          <a:xfrm>
            <a:off x="2453974" y="1088273"/>
            <a:ext cx="1005013" cy="259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2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16/02/26</a:t>
            </a:r>
          </a:p>
        </p:txBody>
      </p:sp>
      <p:sp>
        <p:nvSpPr>
          <p:cNvPr id="128" name="TextBox 36">
            <a:extLst>
              <a:ext uri="{FF2B5EF4-FFF2-40B4-BE49-F238E27FC236}">
                <a16:creationId xmlns:a16="http://schemas.microsoft.com/office/drawing/2014/main" id="{4E0483F7-8F7A-504C-313B-22E7B1AC4295}"/>
              </a:ext>
            </a:extLst>
          </p:cNvPr>
          <p:cNvSpPr txBox="1"/>
          <p:nvPr/>
        </p:nvSpPr>
        <p:spPr>
          <a:xfrm>
            <a:off x="4081259" y="1044280"/>
            <a:ext cx="5677660" cy="73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39" marR="0" lvl="1" indent="-194320" algn="l" defTabSz="914400" rtl="0" eaLnBrk="1" fontAlgn="auto" latinLnBrk="0" hangingPunct="1">
              <a:lnSpc>
                <a:spcPts val="194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00" b="0" i="0" u="none" strike="noStrike" kern="1200" cap="none" spc="2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Bases del MCA.</a:t>
            </a:r>
          </a:p>
          <a:p>
            <a:pPr marL="388639" marR="0" lvl="1" indent="-194320" algn="l" defTabSz="914400" rtl="0" eaLnBrk="1" fontAlgn="auto" latinLnBrk="0" hangingPunct="1">
              <a:lnSpc>
                <a:spcPts val="194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00" b="0" i="0" u="none" strike="noStrike" kern="1200" cap="none" spc="2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¿</a:t>
            </a:r>
            <a:r>
              <a:rPr kumimoji="0" lang="en-US" sz="1500" b="0" i="0" u="none" strike="noStrike" kern="1200" cap="none" spc="27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Qué</a:t>
            </a:r>
            <a:r>
              <a:rPr kumimoji="0" lang="en-US" sz="1500" b="0" i="0" u="none" strike="noStrike" kern="1200" cap="none" spc="2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27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elementos</a:t>
            </a:r>
            <a:r>
              <a:rPr kumimoji="0" lang="en-US" sz="1500" b="0" i="0" u="none" strike="noStrike" kern="1200" cap="none" spc="2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27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vamos</a:t>
            </a:r>
            <a:r>
              <a:rPr kumimoji="0" lang="en-US" sz="1500" b="0" i="0" u="none" strike="noStrike" kern="1200" cap="none" spc="2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a </a:t>
            </a:r>
            <a:r>
              <a:rPr kumimoji="0" lang="en-US" sz="1500" b="0" i="0" u="none" strike="noStrike" kern="1200" cap="none" spc="27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evaluar</a:t>
            </a:r>
            <a:r>
              <a:rPr kumimoji="0" lang="en-US" sz="1500" b="0" i="0" u="none" strike="noStrike" kern="1200" cap="none" spc="2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? ¿Por </a:t>
            </a:r>
            <a:r>
              <a:rPr kumimoji="0" lang="en-US" sz="1500" b="0" i="0" u="none" strike="noStrike" kern="1200" cap="none" spc="27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qué</a:t>
            </a:r>
            <a:r>
              <a:rPr kumimoji="0" lang="en-US" sz="1500" b="0" i="0" u="none" strike="noStrike" kern="1200" cap="none" spc="2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? ¿Para </a:t>
            </a:r>
            <a:r>
              <a:rPr kumimoji="0" lang="en-US" sz="1500" b="0" i="0" u="none" strike="noStrike" kern="1200" cap="none" spc="27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qué</a:t>
            </a:r>
            <a:r>
              <a:rPr kumimoji="0" lang="en-US" sz="1500" b="0" i="0" u="none" strike="noStrike" kern="1200" cap="none" spc="2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? ¿</a:t>
            </a:r>
            <a:r>
              <a:rPr kumimoji="0" lang="en-US" sz="1500" b="0" i="0" u="none" strike="noStrike" kern="1200" cap="none" spc="27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Cómo</a:t>
            </a:r>
            <a:r>
              <a:rPr kumimoji="0" lang="en-US" sz="1500" b="0" i="0" u="none" strike="noStrike" kern="1200" cap="none" spc="2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?</a:t>
            </a:r>
          </a:p>
        </p:txBody>
      </p:sp>
      <p:sp>
        <p:nvSpPr>
          <p:cNvPr id="132" name="TextBox 40">
            <a:extLst>
              <a:ext uri="{FF2B5EF4-FFF2-40B4-BE49-F238E27FC236}">
                <a16:creationId xmlns:a16="http://schemas.microsoft.com/office/drawing/2014/main" id="{6C59A6C4-63DD-EDBF-6DF3-335331FDD57E}"/>
              </a:ext>
            </a:extLst>
          </p:cNvPr>
          <p:cNvSpPr txBox="1"/>
          <p:nvPr/>
        </p:nvSpPr>
        <p:spPr>
          <a:xfrm>
            <a:off x="8942362" y="3316198"/>
            <a:ext cx="185338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2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9:00- 4:35 h</a:t>
            </a:r>
          </a:p>
        </p:txBody>
      </p:sp>
      <p:grpSp>
        <p:nvGrpSpPr>
          <p:cNvPr id="134" name="Group 5">
            <a:extLst>
              <a:ext uri="{FF2B5EF4-FFF2-40B4-BE49-F238E27FC236}">
                <a16:creationId xmlns:a16="http://schemas.microsoft.com/office/drawing/2014/main" id="{3069B096-F639-EDE0-AD37-3E2C0294D083}"/>
              </a:ext>
            </a:extLst>
          </p:cNvPr>
          <p:cNvGrpSpPr/>
          <p:nvPr/>
        </p:nvGrpSpPr>
        <p:grpSpPr>
          <a:xfrm>
            <a:off x="2300421" y="2068820"/>
            <a:ext cx="1298133" cy="552242"/>
            <a:chOff x="0" y="0"/>
            <a:chExt cx="1913890" cy="1913890"/>
          </a:xfrm>
        </p:grpSpPr>
        <p:sp>
          <p:nvSpPr>
            <p:cNvPr id="135" name="Freeform 6">
              <a:extLst>
                <a:ext uri="{FF2B5EF4-FFF2-40B4-BE49-F238E27FC236}">
                  <a16:creationId xmlns:a16="http://schemas.microsoft.com/office/drawing/2014/main" id="{10DA796B-454F-39EC-4DAC-349075BBAD4F}"/>
                </a:ext>
              </a:extLst>
            </p:cNvPr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5B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6" name="Group 7">
            <a:extLst>
              <a:ext uri="{FF2B5EF4-FFF2-40B4-BE49-F238E27FC236}">
                <a16:creationId xmlns:a16="http://schemas.microsoft.com/office/drawing/2014/main" id="{37EFF881-7A5C-D764-3667-C69748A69751}"/>
              </a:ext>
            </a:extLst>
          </p:cNvPr>
          <p:cNvGrpSpPr/>
          <p:nvPr/>
        </p:nvGrpSpPr>
        <p:grpSpPr>
          <a:xfrm>
            <a:off x="4016364" y="2058122"/>
            <a:ext cx="5894955" cy="757038"/>
            <a:chOff x="0" y="0"/>
            <a:chExt cx="11621824" cy="2404092"/>
          </a:xfrm>
        </p:grpSpPr>
        <p:sp>
          <p:nvSpPr>
            <p:cNvPr id="137" name="Freeform 8">
              <a:extLst>
                <a:ext uri="{FF2B5EF4-FFF2-40B4-BE49-F238E27FC236}">
                  <a16:creationId xmlns:a16="http://schemas.microsoft.com/office/drawing/2014/main" id="{C6B62323-ABE8-876D-894F-557DB2FC7945}"/>
                </a:ext>
              </a:extLst>
            </p:cNvPr>
            <p:cNvSpPr/>
            <p:nvPr/>
          </p:nvSpPr>
          <p:spPr>
            <a:xfrm>
              <a:off x="0" y="0"/>
              <a:ext cx="11621824" cy="2404092"/>
            </a:xfrm>
            <a:custGeom>
              <a:avLst/>
              <a:gdLst/>
              <a:ahLst/>
              <a:cxnLst/>
              <a:rect l="l" t="t" r="r" b="b"/>
              <a:pathLst>
                <a:path w="11621824" h="2404092">
                  <a:moveTo>
                    <a:pt x="0" y="0"/>
                  </a:moveTo>
                  <a:lnTo>
                    <a:pt x="11621824" y="0"/>
                  </a:lnTo>
                  <a:lnTo>
                    <a:pt x="11621824" y="2404092"/>
                  </a:lnTo>
                  <a:lnTo>
                    <a:pt x="0" y="2404092"/>
                  </a:lnTo>
                  <a:close/>
                </a:path>
              </a:pathLst>
            </a:custGeom>
            <a:solidFill>
              <a:srgbClr val="1B5C4E">
                <a:alpha val="27843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8" name="AutoShape 20">
            <a:extLst>
              <a:ext uri="{FF2B5EF4-FFF2-40B4-BE49-F238E27FC236}">
                <a16:creationId xmlns:a16="http://schemas.microsoft.com/office/drawing/2014/main" id="{9CC1464A-4497-A532-7041-7B450BE9ED22}"/>
              </a:ext>
            </a:extLst>
          </p:cNvPr>
          <p:cNvSpPr/>
          <p:nvPr/>
        </p:nvSpPr>
        <p:spPr>
          <a:xfrm flipH="1">
            <a:off x="3604745" y="2291007"/>
            <a:ext cx="339013" cy="2675"/>
          </a:xfrm>
          <a:prstGeom prst="line">
            <a:avLst/>
          </a:prstGeom>
          <a:ln w="19050" cap="flat">
            <a:solidFill>
              <a:srgbClr val="404040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TextBox 34">
            <a:extLst>
              <a:ext uri="{FF2B5EF4-FFF2-40B4-BE49-F238E27FC236}">
                <a16:creationId xmlns:a16="http://schemas.microsoft.com/office/drawing/2014/main" id="{C1E9CE46-6695-8188-E336-4E6ECB19B229}"/>
              </a:ext>
            </a:extLst>
          </p:cNvPr>
          <p:cNvSpPr txBox="1"/>
          <p:nvPr/>
        </p:nvSpPr>
        <p:spPr>
          <a:xfrm>
            <a:off x="2468923" y="2217915"/>
            <a:ext cx="1005013" cy="259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2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17/02/26</a:t>
            </a:r>
          </a:p>
        </p:txBody>
      </p:sp>
      <p:sp>
        <p:nvSpPr>
          <p:cNvPr id="142" name="TextBox 36">
            <a:extLst>
              <a:ext uri="{FF2B5EF4-FFF2-40B4-BE49-F238E27FC236}">
                <a16:creationId xmlns:a16="http://schemas.microsoft.com/office/drawing/2014/main" id="{56EB12BD-E266-6E88-1814-C88F03F4BA20}"/>
              </a:ext>
            </a:extLst>
          </p:cNvPr>
          <p:cNvSpPr txBox="1"/>
          <p:nvPr/>
        </p:nvSpPr>
        <p:spPr>
          <a:xfrm>
            <a:off x="4096208" y="2173922"/>
            <a:ext cx="5677660" cy="473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94319" marR="0" lvl="1" indent="0" algn="l" defTabSz="914400" rtl="0" eaLnBrk="1" fontAlgn="auto" latinLnBrk="0" hangingPunct="1">
              <a:lnSpc>
                <a:spcPts val="194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27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Parámetros</a:t>
            </a:r>
            <a:r>
              <a:rPr kumimoji="0" lang="en-US" sz="1500" b="0" i="0" u="none" strike="noStrike" kern="1200" cap="none" spc="2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27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biológicos</a:t>
            </a:r>
            <a:r>
              <a:rPr kumimoji="0" lang="en-US" sz="1500" b="0" i="0" u="none" strike="noStrike" kern="1200" cap="none" spc="2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: </a:t>
            </a:r>
            <a:r>
              <a:rPr kumimoji="0" lang="en-US" sz="1500" b="0" i="0" u="none" strike="noStrike" kern="1200" cap="none" spc="27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análisis</a:t>
            </a:r>
            <a:r>
              <a:rPr kumimoji="0" lang="en-US" sz="1500" b="0" i="0" u="none" strike="noStrike" kern="1200" cap="none" spc="2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27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bacteriológico</a:t>
            </a:r>
            <a:r>
              <a:rPr kumimoji="0" lang="en-US" sz="1500" b="0" i="0" u="none" strike="noStrike" kern="1200" cap="none" spc="2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y </a:t>
            </a:r>
            <a:r>
              <a:rPr kumimoji="0" lang="en-US" sz="1500" b="0" i="0" u="none" strike="noStrike" kern="1200" cap="none" spc="27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macroinvertebrados</a:t>
            </a:r>
            <a:r>
              <a:rPr kumimoji="0" lang="en-US" sz="1500" b="0" i="0" u="none" strike="noStrike" kern="1200" cap="none" spc="2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27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acuáticos</a:t>
            </a:r>
            <a:r>
              <a:rPr kumimoji="0" lang="en-US" sz="1500" b="0" i="0" u="none" strike="noStrike" kern="1200" cap="none" spc="2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27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como</a:t>
            </a:r>
            <a:r>
              <a:rPr kumimoji="0" lang="en-US" sz="1500" b="0" i="0" u="none" strike="noStrike" kern="1200" cap="none" spc="2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27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indicadores</a:t>
            </a:r>
            <a:r>
              <a:rPr kumimoji="0" lang="en-US" sz="1500" b="0" i="0" u="none" strike="noStrike" kern="1200" cap="none" spc="2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.</a:t>
            </a:r>
          </a:p>
        </p:txBody>
      </p:sp>
      <p:grpSp>
        <p:nvGrpSpPr>
          <p:cNvPr id="144" name="Group 5">
            <a:extLst>
              <a:ext uri="{FF2B5EF4-FFF2-40B4-BE49-F238E27FC236}">
                <a16:creationId xmlns:a16="http://schemas.microsoft.com/office/drawing/2014/main" id="{74105777-BA4F-0945-9C38-8929EEEB3613}"/>
              </a:ext>
            </a:extLst>
          </p:cNvPr>
          <p:cNvGrpSpPr/>
          <p:nvPr/>
        </p:nvGrpSpPr>
        <p:grpSpPr>
          <a:xfrm>
            <a:off x="2300421" y="2981662"/>
            <a:ext cx="1298133" cy="552242"/>
            <a:chOff x="0" y="0"/>
            <a:chExt cx="1913890" cy="1913890"/>
          </a:xfrm>
        </p:grpSpPr>
        <p:sp>
          <p:nvSpPr>
            <p:cNvPr id="145" name="Freeform 6">
              <a:extLst>
                <a:ext uri="{FF2B5EF4-FFF2-40B4-BE49-F238E27FC236}">
                  <a16:creationId xmlns:a16="http://schemas.microsoft.com/office/drawing/2014/main" id="{6110D878-3658-7BBD-6CFB-46FEAE38B3F4}"/>
                </a:ext>
              </a:extLst>
            </p:cNvPr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5B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6" name="Group 7">
            <a:extLst>
              <a:ext uri="{FF2B5EF4-FFF2-40B4-BE49-F238E27FC236}">
                <a16:creationId xmlns:a16="http://schemas.microsoft.com/office/drawing/2014/main" id="{5205FDE6-A254-B5FE-1698-8CAB873E8715}"/>
              </a:ext>
            </a:extLst>
          </p:cNvPr>
          <p:cNvGrpSpPr/>
          <p:nvPr/>
        </p:nvGrpSpPr>
        <p:grpSpPr>
          <a:xfrm>
            <a:off x="4016364" y="2970964"/>
            <a:ext cx="5894955" cy="562940"/>
            <a:chOff x="0" y="0"/>
            <a:chExt cx="11621824" cy="2404092"/>
          </a:xfrm>
        </p:grpSpPr>
        <p:sp>
          <p:nvSpPr>
            <p:cNvPr id="147" name="Freeform 8">
              <a:extLst>
                <a:ext uri="{FF2B5EF4-FFF2-40B4-BE49-F238E27FC236}">
                  <a16:creationId xmlns:a16="http://schemas.microsoft.com/office/drawing/2014/main" id="{5B6D410E-33B2-FE76-F36D-8529D2617E4F}"/>
                </a:ext>
              </a:extLst>
            </p:cNvPr>
            <p:cNvSpPr/>
            <p:nvPr/>
          </p:nvSpPr>
          <p:spPr>
            <a:xfrm>
              <a:off x="0" y="0"/>
              <a:ext cx="11621824" cy="2404092"/>
            </a:xfrm>
            <a:custGeom>
              <a:avLst/>
              <a:gdLst/>
              <a:ahLst/>
              <a:cxnLst/>
              <a:rect l="l" t="t" r="r" b="b"/>
              <a:pathLst>
                <a:path w="11621824" h="2404092">
                  <a:moveTo>
                    <a:pt x="0" y="0"/>
                  </a:moveTo>
                  <a:lnTo>
                    <a:pt x="11621824" y="0"/>
                  </a:lnTo>
                  <a:lnTo>
                    <a:pt x="11621824" y="2404092"/>
                  </a:lnTo>
                  <a:lnTo>
                    <a:pt x="0" y="2404092"/>
                  </a:lnTo>
                  <a:close/>
                </a:path>
              </a:pathLst>
            </a:custGeom>
            <a:solidFill>
              <a:srgbClr val="1B5C4E">
                <a:alpha val="27843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8" name="AutoShape 20">
            <a:extLst>
              <a:ext uri="{FF2B5EF4-FFF2-40B4-BE49-F238E27FC236}">
                <a16:creationId xmlns:a16="http://schemas.microsoft.com/office/drawing/2014/main" id="{966531F5-C8C5-7443-4C9F-78A70B6FC4BC}"/>
              </a:ext>
            </a:extLst>
          </p:cNvPr>
          <p:cNvSpPr/>
          <p:nvPr/>
        </p:nvSpPr>
        <p:spPr>
          <a:xfrm flipH="1">
            <a:off x="3604745" y="3203849"/>
            <a:ext cx="339013" cy="2675"/>
          </a:xfrm>
          <a:prstGeom prst="line">
            <a:avLst/>
          </a:prstGeom>
          <a:ln w="19050" cap="flat">
            <a:solidFill>
              <a:srgbClr val="404040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TextBox 34">
            <a:extLst>
              <a:ext uri="{FF2B5EF4-FFF2-40B4-BE49-F238E27FC236}">
                <a16:creationId xmlns:a16="http://schemas.microsoft.com/office/drawing/2014/main" id="{9DC84B55-86C7-FDFB-E60D-FE0DF583E655}"/>
              </a:ext>
            </a:extLst>
          </p:cNvPr>
          <p:cNvSpPr txBox="1"/>
          <p:nvPr/>
        </p:nvSpPr>
        <p:spPr>
          <a:xfrm>
            <a:off x="2468923" y="3130757"/>
            <a:ext cx="1005013" cy="259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2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18/02/26</a:t>
            </a:r>
          </a:p>
        </p:txBody>
      </p:sp>
      <p:sp>
        <p:nvSpPr>
          <p:cNvPr id="152" name="TextBox 36">
            <a:extLst>
              <a:ext uri="{FF2B5EF4-FFF2-40B4-BE49-F238E27FC236}">
                <a16:creationId xmlns:a16="http://schemas.microsoft.com/office/drawing/2014/main" id="{6719518B-2D41-BD80-2620-3CA37A0A76E6}"/>
              </a:ext>
            </a:extLst>
          </p:cNvPr>
          <p:cNvSpPr txBox="1"/>
          <p:nvPr/>
        </p:nvSpPr>
        <p:spPr>
          <a:xfrm>
            <a:off x="4096208" y="3086764"/>
            <a:ext cx="5677660" cy="230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39" marR="0" lvl="1" indent="-194320" algn="l" defTabSz="914400" rtl="0" eaLnBrk="1" fontAlgn="auto" latinLnBrk="0" hangingPunct="1">
              <a:lnSpc>
                <a:spcPts val="194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00" b="0" i="0" u="none" strike="noStrike" kern="1200" cap="none" spc="27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Parámetros</a:t>
            </a:r>
            <a:r>
              <a:rPr kumimoji="0" lang="en-US" sz="1500" b="0" i="0" u="none" strike="noStrike" kern="1200" cap="none" spc="2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27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físico-químicos</a:t>
            </a:r>
            <a:r>
              <a:rPr kumimoji="0" lang="en-US" sz="1500" b="0" i="0" u="none" strike="noStrike" kern="1200" cap="none" spc="2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. </a:t>
            </a:r>
          </a:p>
        </p:txBody>
      </p:sp>
      <p:grpSp>
        <p:nvGrpSpPr>
          <p:cNvPr id="154" name="Group 5">
            <a:extLst>
              <a:ext uri="{FF2B5EF4-FFF2-40B4-BE49-F238E27FC236}">
                <a16:creationId xmlns:a16="http://schemas.microsoft.com/office/drawing/2014/main" id="{8F08E112-B8B2-2267-FF59-AEF5A76BABBB}"/>
              </a:ext>
            </a:extLst>
          </p:cNvPr>
          <p:cNvGrpSpPr/>
          <p:nvPr/>
        </p:nvGrpSpPr>
        <p:grpSpPr>
          <a:xfrm>
            <a:off x="2306612" y="3736025"/>
            <a:ext cx="1298133" cy="552242"/>
            <a:chOff x="0" y="0"/>
            <a:chExt cx="1913890" cy="1913890"/>
          </a:xfrm>
        </p:grpSpPr>
        <p:sp>
          <p:nvSpPr>
            <p:cNvPr id="155" name="Freeform 6">
              <a:extLst>
                <a:ext uri="{FF2B5EF4-FFF2-40B4-BE49-F238E27FC236}">
                  <a16:creationId xmlns:a16="http://schemas.microsoft.com/office/drawing/2014/main" id="{3CB5A02F-4313-01E9-4711-00E6FD661A3D}"/>
                </a:ext>
              </a:extLst>
            </p:cNvPr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5B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6" name="Group 7">
            <a:extLst>
              <a:ext uri="{FF2B5EF4-FFF2-40B4-BE49-F238E27FC236}">
                <a16:creationId xmlns:a16="http://schemas.microsoft.com/office/drawing/2014/main" id="{29580543-8828-9870-92D2-6F219AC44875}"/>
              </a:ext>
            </a:extLst>
          </p:cNvPr>
          <p:cNvGrpSpPr/>
          <p:nvPr/>
        </p:nvGrpSpPr>
        <p:grpSpPr>
          <a:xfrm>
            <a:off x="4022555" y="3725326"/>
            <a:ext cx="5894955" cy="1042027"/>
            <a:chOff x="0" y="0"/>
            <a:chExt cx="11621824" cy="2404092"/>
          </a:xfrm>
        </p:grpSpPr>
        <p:sp>
          <p:nvSpPr>
            <p:cNvPr id="157" name="Freeform 8">
              <a:extLst>
                <a:ext uri="{FF2B5EF4-FFF2-40B4-BE49-F238E27FC236}">
                  <a16:creationId xmlns:a16="http://schemas.microsoft.com/office/drawing/2014/main" id="{5637FD7D-F4CC-6A3D-35B2-DCD6B2EDF8C7}"/>
                </a:ext>
              </a:extLst>
            </p:cNvPr>
            <p:cNvSpPr/>
            <p:nvPr/>
          </p:nvSpPr>
          <p:spPr>
            <a:xfrm>
              <a:off x="0" y="0"/>
              <a:ext cx="11621824" cy="2404092"/>
            </a:xfrm>
            <a:custGeom>
              <a:avLst/>
              <a:gdLst/>
              <a:ahLst/>
              <a:cxnLst/>
              <a:rect l="l" t="t" r="r" b="b"/>
              <a:pathLst>
                <a:path w="11621824" h="2404092">
                  <a:moveTo>
                    <a:pt x="0" y="0"/>
                  </a:moveTo>
                  <a:lnTo>
                    <a:pt x="11621824" y="0"/>
                  </a:lnTo>
                  <a:lnTo>
                    <a:pt x="11621824" y="2404092"/>
                  </a:lnTo>
                  <a:lnTo>
                    <a:pt x="0" y="2404092"/>
                  </a:lnTo>
                  <a:close/>
                </a:path>
              </a:pathLst>
            </a:custGeom>
            <a:solidFill>
              <a:srgbClr val="1B5C4E">
                <a:alpha val="27843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8" name="AutoShape 20">
            <a:extLst>
              <a:ext uri="{FF2B5EF4-FFF2-40B4-BE49-F238E27FC236}">
                <a16:creationId xmlns:a16="http://schemas.microsoft.com/office/drawing/2014/main" id="{54705E4D-78BC-4EF4-FA3A-2347D754E37E}"/>
              </a:ext>
            </a:extLst>
          </p:cNvPr>
          <p:cNvSpPr/>
          <p:nvPr/>
        </p:nvSpPr>
        <p:spPr>
          <a:xfrm flipH="1">
            <a:off x="3610936" y="3958212"/>
            <a:ext cx="339013" cy="2675"/>
          </a:xfrm>
          <a:prstGeom prst="line">
            <a:avLst/>
          </a:prstGeom>
          <a:ln w="19050" cap="flat">
            <a:solidFill>
              <a:srgbClr val="404040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TextBox 34">
            <a:extLst>
              <a:ext uri="{FF2B5EF4-FFF2-40B4-BE49-F238E27FC236}">
                <a16:creationId xmlns:a16="http://schemas.microsoft.com/office/drawing/2014/main" id="{A402C19B-81F6-DBA3-DEA8-B3DBE4BAE92A}"/>
              </a:ext>
            </a:extLst>
          </p:cNvPr>
          <p:cNvSpPr txBox="1"/>
          <p:nvPr/>
        </p:nvSpPr>
        <p:spPr>
          <a:xfrm>
            <a:off x="2475114" y="3885120"/>
            <a:ext cx="1005013" cy="259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2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19/02/26</a:t>
            </a:r>
          </a:p>
        </p:txBody>
      </p:sp>
      <p:sp>
        <p:nvSpPr>
          <p:cNvPr id="162" name="TextBox 36">
            <a:extLst>
              <a:ext uri="{FF2B5EF4-FFF2-40B4-BE49-F238E27FC236}">
                <a16:creationId xmlns:a16="http://schemas.microsoft.com/office/drawing/2014/main" id="{4AF417C9-DAB5-504E-4BAF-2568BB353DBE}"/>
              </a:ext>
            </a:extLst>
          </p:cNvPr>
          <p:cNvSpPr txBox="1"/>
          <p:nvPr/>
        </p:nvSpPr>
        <p:spPr>
          <a:xfrm>
            <a:off x="4102399" y="3806128"/>
            <a:ext cx="5677660" cy="961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39" marR="0" lvl="1" indent="-194320" algn="l" defTabSz="914400" rtl="0" eaLnBrk="1" fontAlgn="auto" latinLnBrk="0" hangingPunct="1">
              <a:lnSpc>
                <a:spcPts val="194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00" b="0" i="0" u="none" strike="noStrike" kern="1200" cap="none" spc="2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Cómo </a:t>
            </a:r>
            <a:r>
              <a:rPr kumimoji="0" lang="en-US" sz="1500" b="0" i="0" u="none" strike="noStrike" kern="1200" cap="none" spc="27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estimar</a:t>
            </a:r>
            <a:r>
              <a:rPr kumimoji="0" lang="en-US" sz="1500" b="0" i="0" u="none" strike="noStrike" kern="1200" cap="none" spc="2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la </a:t>
            </a:r>
            <a:r>
              <a:rPr kumimoji="0" lang="en-US" sz="1500" b="0" i="0" u="none" strike="noStrike" kern="1200" cap="none" spc="27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cantidad</a:t>
            </a:r>
            <a:r>
              <a:rPr kumimoji="0" lang="en-US" sz="1500" b="0" i="0" u="none" strike="noStrike" kern="1200" cap="none" spc="2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de </a:t>
            </a:r>
            <a:r>
              <a:rPr kumimoji="0" lang="en-US" sz="1500" b="0" i="0" u="none" strike="noStrike" kern="1200" cap="none" spc="27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agua</a:t>
            </a:r>
            <a:r>
              <a:rPr kumimoji="0" lang="en-US" sz="1500" b="0" i="0" u="none" strike="noStrike" kern="1200" cap="none" spc="2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27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que</a:t>
            </a:r>
            <a:r>
              <a:rPr kumimoji="0" lang="en-US" sz="1500" b="0" i="0" u="none" strike="noStrike" kern="1200" cap="none" spc="2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27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presenta</a:t>
            </a:r>
            <a:r>
              <a:rPr kumimoji="0" lang="en-US" sz="1500" b="0" i="0" u="none" strike="noStrike" kern="1200" cap="none" spc="2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un </a:t>
            </a:r>
            <a:r>
              <a:rPr kumimoji="0" lang="en-US" sz="1500" b="0" i="0" u="none" strike="noStrike" kern="1200" cap="none" spc="27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río</a:t>
            </a:r>
            <a:r>
              <a:rPr kumimoji="0" lang="en-US" sz="1500" b="0" i="0" u="none" strike="noStrike" kern="1200" cap="none" spc="2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.  </a:t>
            </a:r>
          </a:p>
          <a:p>
            <a:pPr marL="388639" marR="0" lvl="1" indent="-194320" algn="l" defTabSz="914400" rtl="0" eaLnBrk="1" fontAlgn="auto" latinLnBrk="0" hangingPunct="1">
              <a:lnSpc>
                <a:spcPts val="194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00" b="0" i="0" u="none" strike="noStrike" kern="1200" cap="none" spc="27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Parámetros</a:t>
            </a:r>
            <a:r>
              <a:rPr kumimoji="0" lang="en-US" sz="1500" b="0" i="0" u="none" strike="noStrike" kern="1200" cap="none" spc="2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27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paisajísticos</a:t>
            </a:r>
            <a:r>
              <a:rPr kumimoji="0" lang="en-US" sz="1500" b="0" i="0" u="none" strike="noStrike" kern="1200" cap="none" spc="2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.</a:t>
            </a:r>
          </a:p>
          <a:p>
            <a:pPr marL="388639" marR="0" lvl="1" indent="-194320" algn="l" defTabSz="914400" rtl="0" eaLnBrk="1" fontAlgn="auto" latinLnBrk="0" hangingPunct="1">
              <a:lnSpc>
                <a:spcPts val="194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500" spc="27" dirty="0" err="1">
                <a:solidFill>
                  <a:srgbClr val="000000"/>
                </a:solidFill>
                <a:latin typeface="Montserrat" panose="00000500000000000000" pitchFamily="2" charset="0"/>
              </a:rPr>
              <a:t>Recomendaciones</a:t>
            </a:r>
            <a:r>
              <a:rPr lang="en-US" sz="1500" spc="27" dirty="0">
                <a:solidFill>
                  <a:srgbClr val="000000"/>
                </a:solidFill>
                <a:latin typeface="Montserrat" panose="00000500000000000000" pitchFamily="2" charset="0"/>
              </a:rPr>
              <a:t> para </a:t>
            </a:r>
            <a:r>
              <a:rPr lang="en-US" sz="1500" spc="27" dirty="0" err="1">
                <a:solidFill>
                  <a:srgbClr val="000000"/>
                </a:solidFill>
                <a:latin typeface="Montserrat" panose="00000500000000000000" pitchFamily="2" charset="0"/>
              </a:rPr>
              <a:t>salir</a:t>
            </a:r>
            <a:r>
              <a:rPr lang="en-US" sz="1500" spc="27" dirty="0">
                <a:solidFill>
                  <a:srgbClr val="000000"/>
                </a:solidFill>
                <a:latin typeface="Montserrat" panose="00000500000000000000" pitchFamily="2" charset="0"/>
              </a:rPr>
              <a:t> a campo.</a:t>
            </a:r>
            <a:endParaRPr kumimoji="0" lang="en-US" sz="1500" i="0" u="none" strike="noStrike" kern="1200" cap="none" spc="27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164" name="TextBox 33">
            <a:extLst>
              <a:ext uri="{FF2B5EF4-FFF2-40B4-BE49-F238E27FC236}">
                <a16:creationId xmlns:a16="http://schemas.microsoft.com/office/drawing/2014/main" id="{33A0B7EE-E0CB-3775-2055-9213E43E275B}"/>
              </a:ext>
            </a:extLst>
          </p:cNvPr>
          <p:cNvSpPr txBox="1"/>
          <p:nvPr/>
        </p:nvSpPr>
        <p:spPr>
          <a:xfrm>
            <a:off x="2425841" y="5013319"/>
            <a:ext cx="1005013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2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Día 3</a:t>
            </a:r>
          </a:p>
        </p:txBody>
      </p:sp>
      <p:grpSp>
        <p:nvGrpSpPr>
          <p:cNvPr id="165" name="Group 5">
            <a:extLst>
              <a:ext uri="{FF2B5EF4-FFF2-40B4-BE49-F238E27FC236}">
                <a16:creationId xmlns:a16="http://schemas.microsoft.com/office/drawing/2014/main" id="{3DB09585-9E8C-65CE-AD97-61C337D89AEB}"/>
              </a:ext>
            </a:extLst>
          </p:cNvPr>
          <p:cNvGrpSpPr/>
          <p:nvPr/>
        </p:nvGrpSpPr>
        <p:grpSpPr>
          <a:xfrm>
            <a:off x="2307413" y="4888819"/>
            <a:ext cx="1298133" cy="552242"/>
            <a:chOff x="0" y="0"/>
            <a:chExt cx="1913890" cy="1913890"/>
          </a:xfrm>
        </p:grpSpPr>
        <p:sp>
          <p:nvSpPr>
            <p:cNvPr id="166" name="Freeform 6">
              <a:extLst>
                <a:ext uri="{FF2B5EF4-FFF2-40B4-BE49-F238E27FC236}">
                  <a16:creationId xmlns:a16="http://schemas.microsoft.com/office/drawing/2014/main" id="{197B1677-5608-5EAD-F8AA-2702A653F3CA}"/>
                </a:ext>
              </a:extLst>
            </p:cNvPr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5B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7" name="Group 7">
            <a:extLst>
              <a:ext uri="{FF2B5EF4-FFF2-40B4-BE49-F238E27FC236}">
                <a16:creationId xmlns:a16="http://schemas.microsoft.com/office/drawing/2014/main" id="{DBCCD557-E908-7818-9632-776FB2B48D08}"/>
              </a:ext>
            </a:extLst>
          </p:cNvPr>
          <p:cNvGrpSpPr/>
          <p:nvPr/>
        </p:nvGrpSpPr>
        <p:grpSpPr>
          <a:xfrm>
            <a:off x="4024470" y="4835684"/>
            <a:ext cx="5894955" cy="552242"/>
            <a:chOff x="0" y="0"/>
            <a:chExt cx="11621824" cy="2404092"/>
          </a:xfrm>
        </p:grpSpPr>
        <p:sp>
          <p:nvSpPr>
            <p:cNvPr id="168" name="Freeform 8">
              <a:extLst>
                <a:ext uri="{FF2B5EF4-FFF2-40B4-BE49-F238E27FC236}">
                  <a16:creationId xmlns:a16="http://schemas.microsoft.com/office/drawing/2014/main" id="{0100DE35-DFE3-3BEF-D7D1-207334A2E617}"/>
                </a:ext>
              </a:extLst>
            </p:cNvPr>
            <p:cNvSpPr/>
            <p:nvPr/>
          </p:nvSpPr>
          <p:spPr>
            <a:xfrm>
              <a:off x="0" y="0"/>
              <a:ext cx="11621824" cy="2404092"/>
            </a:xfrm>
            <a:custGeom>
              <a:avLst/>
              <a:gdLst/>
              <a:ahLst/>
              <a:cxnLst/>
              <a:rect l="l" t="t" r="r" b="b"/>
              <a:pathLst>
                <a:path w="11621824" h="2404092">
                  <a:moveTo>
                    <a:pt x="0" y="0"/>
                  </a:moveTo>
                  <a:lnTo>
                    <a:pt x="11621824" y="0"/>
                  </a:lnTo>
                  <a:lnTo>
                    <a:pt x="11621824" y="2404092"/>
                  </a:lnTo>
                  <a:lnTo>
                    <a:pt x="0" y="2404092"/>
                  </a:lnTo>
                  <a:close/>
                </a:path>
              </a:pathLst>
            </a:custGeom>
            <a:solidFill>
              <a:srgbClr val="1B5C4E">
                <a:alpha val="27843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9" name="AutoShape 20">
            <a:extLst>
              <a:ext uri="{FF2B5EF4-FFF2-40B4-BE49-F238E27FC236}">
                <a16:creationId xmlns:a16="http://schemas.microsoft.com/office/drawing/2014/main" id="{A220CACC-9812-D548-01F9-DC5EEAE540E2}"/>
              </a:ext>
            </a:extLst>
          </p:cNvPr>
          <p:cNvSpPr/>
          <p:nvPr/>
        </p:nvSpPr>
        <p:spPr>
          <a:xfrm flipH="1">
            <a:off x="3604745" y="5113762"/>
            <a:ext cx="339013" cy="2675"/>
          </a:xfrm>
          <a:prstGeom prst="line">
            <a:avLst/>
          </a:prstGeom>
          <a:ln w="19050" cap="flat">
            <a:solidFill>
              <a:srgbClr val="404040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TextBox 34">
            <a:extLst>
              <a:ext uri="{FF2B5EF4-FFF2-40B4-BE49-F238E27FC236}">
                <a16:creationId xmlns:a16="http://schemas.microsoft.com/office/drawing/2014/main" id="{65F09F51-BAFE-A057-895A-ED789B14CED5}"/>
              </a:ext>
            </a:extLst>
          </p:cNvPr>
          <p:cNvSpPr txBox="1"/>
          <p:nvPr/>
        </p:nvSpPr>
        <p:spPr>
          <a:xfrm>
            <a:off x="2468923" y="5040670"/>
            <a:ext cx="1005013" cy="259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2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21/02/26</a:t>
            </a:r>
          </a:p>
        </p:txBody>
      </p:sp>
      <p:sp>
        <p:nvSpPr>
          <p:cNvPr id="171" name="TextBox 36">
            <a:extLst>
              <a:ext uri="{FF2B5EF4-FFF2-40B4-BE49-F238E27FC236}">
                <a16:creationId xmlns:a16="http://schemas.microsoft.com/office/drawing/2014/main" id="{52D34289-A35F-BCCB-6CBE-C3B6B16B2994}"/>
              </a:ext>
            </a:extLst>
          </p:cNvPr>
          <p:cNvSpPr txBox="1"/>
          <p:nvPr/>
        </p:nvSpPr>
        <p:spPr>
          <a:xfrm>
            <a:off x="4096208" y="4996677"/>
            <a:ext cx="5677660" cy="230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0069" marR="0" lvl="1" indent="-285750" algn="l" defTabSz="914400" rtl="0" eaLnBrk="1" fontAlgn="auto" latinLnBrk="0" hangingPunct="1">
              <a:lnSpc>
                <a:spcPts val="194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27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Práctica</a:t>
            </a:r>
            <a:r>
              <a:rPr kumimoji="0" lang="en-US" sz="1500" b="0" i="0" u="none" strike="noStrike" kern="1200" cap="none" spc="2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de campo. </a:t>
            </a:r>
          </a:p>
        </p:txBody>
      </p:sp>
      <p:sp>
        <p:nvSpPr>
          <p:cNvPr id="172" name="TextBox 33">
            <a:extLst>
              <a:ext uri="{FF2B5EF4-FFF2-40B4-BE49-F238E27FC236}">
                <a16:creationId xmlns:a16="http://schemas.microsoft.com/office/drawing/2014/main" id="{39FC5B39-2C68-2139-59BD-03BB07CD7C48}"/>
              </a:ext>
            </a:extLst>
          </p:cNvPr>
          <p:cNvSpPr txBox="1"/>
          <p:nvPr/>
        </p:nvSpPr>
        <p:spPr>
          <a:xfrm>
            <a:off x="2425841" y="5718567"/>
            <a:ext cx="1005013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2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Día 3</a:t>
            </a:r>
          </a:p>
        </p:txBody>
      </p:sp>
      <p:grpSp>
        <p:nvGrpSpPr>
          <p:cNvPr id="173" name="Group 5">
            <a:extLst>
              <a:ext uri="{FF2B5EF4-FFF2-40B4-BE49-F238E27FC236}">
                <a16:creationId xmlns:a16="http://schemas.microsoft.com/office/drawing/2014/main" id="{26934424-2575-FBD8-1522-3E71D3BB6962}"/>
              </a:ext>
            </a:extLst>
          </p:cNvPr>
          <p:cNvGrpSpPr/>
          <p:nvPr/>
        </p:nvGrpSpPr>
        <p:grpSpPr>
          <a:xfrm>
            <a:off x="2300421" y="5596822"/>
            <a:ext cx="1298133" cy="850379"/>
            <a:chOff x="0" y="0"/>
            <a:chExt cx="1913890" cy="1913890"/>
          </a:xfrm>
        </p:grpSpPr>
        <p:sp>
          <p:nvSpPr>
            <p:cNvPr id="174" name="Freeform 6">
              <a:extLst>
                <a:ext uri="{FF2B5EF4-FFF2-40B4-BE49-F238E27FC236}">
                  <a16:creationId xmlns:a16="http://schemas.microsoft.com/office/drawing/2014/main" id="{B08B5ADE-B3D4-4611-D910-48F7275D263D}"/>
                </a:ext>
              </a:extLst>
            </p:cNvPr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5B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5" name="Group 7">
            <a:extLst>
              <a:ext uri="{FF2B5EF4-FFF2-40B4-BE49-F238E27FC236}">
                <a16:creationId xmlns:a16="http://schemas.microsoft.com/office/drawing/2014/main" id="{C765B6DA-2074-7CCB-0C07-1DFA637A1A41}"/>
              </a:ext>
            </a:extLst>
          </p:cNvPr>
          <p:cNvGrpSpPr/>
          <p:nvPr/>
        </p:nvGrpSpPr>
        <p:grpSpPr>
          <a:xfrm>
            <a:off x="4016364" y="5586124"/>
            <a:ext cx="5894955" cy="988021"/>
            <a:chOff x="0" y="0"/>
            <a:chExt cx="11621824" cy="2404092"/>
          </a:xfrm>
        </p:grpSpPr>
        <p:sp>
          <p:nvSpPr>
            <p:cNvPr id="176" name="Freeform 8">
              <a:extLst>
                <a:ext uri="{FF2B5EF4-FFF2-40B4-BE49-F238E27FC236}">
                  <a16:creationId xmlns:a16="http://schemas.microsoft.com/office/drawing/2014/main" id="{6E9B3088-D4F1-B26A-F271-F99AAC1E7656}"/>
                </a:ext>
              </a:extLst>
            </p:cNvPr>
            <p:cNvSpPr/>
            <p:nvPr/>
          </p:nvSpPr>
          <p:spPr>
            <a:xfrm>
              <a:off x="0" y="0"/>
              <a:ext cx="11621824" cy="2404092"/>
            </a:xfrm>
            <a:custGeom>
              <a:avLst/>
              <a:gdLst/>
              <a:ahLst/>
              <a:cxnLst/>
              <a:rect l="l" t="t" r="r" b="b"/>
              <a:pathLst>
                <a:path w="11621824" h="2404092">
                  <a:moveTo>
                    <a:pt x="0" y="0"/>
                  </a:moveTo>
                  <a:lnTo>
                    <a:pt x="11621824" y="0"/>
                  </a:lnTo>
                  <a:lnTo>
                    <a:pt x="11621824" y="2404092"/>
                  </a:lnTo>
                  <a:lnTo>
                    <a:pt x="0" y="2404092"/>
                  </a:lnTo>
                  <a:close/>
                </a:path>
              </a:pathLst>
            </a:custGeom>
            <a:solidFill>
              <a:srgbClr val="1B5C4E">
                <a:alpha val="27843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7" name="AutoShape 20">
            <a:extLst>
              <a:ext uri="{FF2B5EF4-FFF2-40B4-BE49-F238E27FC236}">
                <a16:creationId xmlns:a16="http://schemas.microsoft.com/office/drawing/2014/main" id="{69A722BE-9115-044D-9914-332CB6ABED9E}"/>
              </a:ext>
            </a:extLst>
          </p:cNvPr>
          <p:cNvSpPr/>
          <p:nvPr/>
        </p:nvSpPr>
        <p:spPr>
          <a:xfrm flipH="1">
            <a:off x="3604745" y="5819010"/>
            <a:ext cx="339013" cy="2675"/>
          </a:xfrm>
          <a:prstGeom prst="line">
            <a:avLst/>
          </a:prstGeom>
          <a:ln w="19050" cap="flat">
            <a:solidFill>
              <a:srgbClr val="404040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TextBox 34">
            <a:extLst>
              <a:ext uri="{FF2B5EF4-FFF2-40B4-BE49-F238E27FC236}">
                <a16:creationId xmlns:a16="http://schemas.microsoft.com/office/drawing/2014/main" id="{75886E81-ADCF-03BF-36AF-C5E14ABD14E2}"/>
              </a:ext>
            </a:extLst>
          </p:cNvPr>
          <p:cNvSpPr txBox="1"/>
          <p:nvPr/>
        </p:nvSpPr>
        <p:spPr>
          <a:xfrm>
            <a:off x="2468923" y="5745918"/>
            <a:ext cx="1005013" cy="541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2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Por </a:t>
            </a:r>
            <a:r>
              <a:rPr kumimoji="0" lang="en-US" sz="1500" b="1" i="0" u="none" strike="noStrike" kern="1200" cap="none" spc="29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definir</a:t>
            </a:r>
            <a:endParaRPr kumimoji="0" lang="en-US" sz="1500" b="1" i="0" u="none" strike="noStrike" kern="1200" cap="none" spc="29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Bold"/>
              <a:ea typeface="+mn-ea"/>
              <a:cs typeface="+mn-cs"/>
            </a:endParaRPr>
          </a:p>
        </p:txBody>
      </p:sp>
      <p:sp>
        <p:nvSpPr>
          <p:cNvPr id="179" name="TextBox 36">
            <a:extLst>
              <a:ext uri="{FF2B5EF4-FFF2-40B4-BE49-F238E27FC236}">
                <a16:creationId xmlns:a16="http://schemas.microsoft.com/office/drawing/2014/main" id="{0A5971AB-2BD6-6390-C72E-A18E1062EA0B}"/>
              </a:ext>
            </a:extLst>
          </p:cNvPr>
          <p:cNvSpPr txBox="1"/>
          <p:nvPr/>
        </p:nvSpPr>
        <p:spPr>
          <a:xfrm>
            <a:off x="4096208" y="5701925"/>
            <a:ext cx="5677660" cy="717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39" marR="0" lvl="1" indent="-194320" algn="l" defTabSz="914400" rtl="0" eaLnBrk="1" fontAlgn="auto" latinLnBrk="0" hangingPunct="1">
              <a:lnSpc>
                <a:spcPts val="194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00" b="0" i="0" u="none" strike="noStrike" kern="1200" cap="none" spc="27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Cálculo</a:t>
            </a:r>
            <a:r>
              <a:rPr kumimoji="0" lang="en-US" sz="1500" b="0" i="0" u="none" strike="noStrike" kern="1200" cap="none" spc="2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de la Calidad </a:t>
            </a:r>
            <a:r>
              <a:rPr kumimoji="0" lang="en-US" sz="1500" b="0" i="0" u="none" strike="noStrike" kern="1200" cap="none" spc="27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Ecológica</a:t>
            </a:r>
            <a:r>
              <a:rPr kumimoji="0" lang="en-US" sz="1500" b="0" i="0" u="none" strike="noStrike" kern="1200" cap="none" spc="2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. </a:t>
            </a:r>
          </a:p>
          <a:p>
            <a:pPr marL="388639" marR="0" lvl="1" indent="-194320" algn="l" defTabSz="914400" rtl="0" eaLnBrk="1" fontAlgn="auto" latinLnBrk="0" hangingPunct="1">
              <a:lnSpc>
                <a:spcPts val="194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00" b="0" i="0" u="none" strike="noStrike" kern="1200" cap="none" spc="2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Plataforma para </a:t>
            </a:r>
            <a:r>
              <a:rPr kumimoji="0" lang="en-US" sz="1500" b="0" i="0" u="none" strike="noStrike" kern="1200" cap="none" spc="27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el</a:t>
            </a:r>
            <a:r>
              <a:rPr kumimoji="0" lang="en-US" sz="1500" b="0" i="0" u="none" strike="noStrike" kern="1200" cap="none" spc="2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27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monitoreo</a:t>
            </a:r>
            <a:r>
              <a:rPr kumimoji="0" lang="en-US" sz="1500" b="0" i="0" u="none" strike="noStrike" kern="1200" cap="none" spc="2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de </a:t>
            </a:r>
            <a:r>
              <a:rPr kumimoji="0" lang="en-US" sz="1500" b="0" i="0" u="none" strike="noStrike" kern="1200" cap="none" spc="27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ecosistemas</a:t>
            </a:r>
            <a:r>
              <a:rPr kumimoji="0" lang="en-US" sz="1500" b="0" i="0" u="none" strike="noStrike" kern="1200" cap="none" spc="2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27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acuáticos</a:t>
            </a:r>
            <a:r>
              <a:rPr kumimoji="0" lang="en-US" sz="1500" b="0" i="0" u="none" strike="noStrike" kern="1200" cap="none" spc="2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. </a:t>
            </a:r>
          </a:p>
        </p:txBody>
      </p:sp>
      <p:sp>
        <p:nvSpPr>
          <p:cNvPr id="180" name="Freeform 29">
            <a:extLst>
              <a:ext uri="{FF2B5EF4-FFF2-40B4-BE49-F238E27FC236}">
                <a16:creationId xmlns:a16="http://schemas.microsoft.com/office/drawing/2014/main" id="{F12B26F6-5EE1-EFAF-2E70-B35404D962AA}"/>
              </a:ext>
            </a:extLst>
          </p:cNvPr>
          <p:cNvSpPr/>
          <p:nvPr/>
        </p:nvSpPr>
        <p:spPr>
          <a:xfrm>
            <a:off x="1064673" y="4757326"/>
            <a:ext cx="961667" cy="961241"/>
          </a:xfrm>
          <a:custGeom>
            <a:avLst/>
            <a:gdLst/>
            <a:ahLst/>
            <a:cxnLst/>
            <a:rect l="l" t="t" r="r" b="b"/>
            <a:pathLst>
              <a:path w="1672613" h="1672613">
                <a:moveTo>
                  <a:pt x="0" y="0"/>
                </a:moveTo>
                <a:lnTo>
                  <a:pt x="1672613" y="0"/>
                </a:lnTo>
                <a:lnTo>
                  <a:pt x="1672613" y="1672613"/>
                </a:lnTo>
                <a:lnTo>
                  <a:pt x="0" y="16726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225A72FE-50DE-A903-48AA-D54740DAA040}"/>
              </a:ext>
            </a:extLst>
          </p:cNvPr>
          <p:cNvCxnSpPr/>
          <p:nvPr/>
        </p:nvCxnSpPr>
        <p:spPr>
          <a:xfrm>
            <a:off x="805543" y="4139898"/>
            <a:ext cx="1479929" cy="0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167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9CE9F-E1B7-81C8-24BC-754944677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Box 31">
            <a:extLst>
              <a:ext uri="{FF2B5EF4-FFF2-40B4-BE49-F238E27FC236}">
                <a16:creationId xmlns:a16="http://schemas.microsoft.com/office/drawing/2014/main" id="{D47C05D3-8CFF-F5F9-4B7A-82B61BC30B50}"/>
              </a:ext>
            </a:extLst>
          </p:cNvPr>
          <p:cNvSpPr txBox="1"/>
          <p:nvPr/>
        </p:nvSpPr>
        <p:spPr>
          <a:xfrm>
            <a:off x="899160" y="281178"/>
            <a:ext cx="10393680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2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0000"/>
                </a:solidFill>
                <a:latin typeface="Montserrat" panose="00000500000000000000" pitchFamily="2" charset="0"/>
              </a:rPr>
              <a:t>Cálculo</a:t>
            </a:r>
            <a:r>
              <a:rPr lang="en-US" sz="2800" b="1" dirty="0">
                <a:solidFill>
                  <a:srgbClr val="000000"/>
                </a:solidFill>
                <a:latin typeface="Montserrat" panose="00000500000000000000" pitchFamily="2" charset="0"/>
              </a:rPr>
              <a:t> del caudal de un </a:t>
            </a:r>
            <a:r>
              <a:rPr lang="en-US" sz="2800" b="1" dirty="0" err="1">
                <a:solidFill>
                  <a:srgbClr val="000000"/>
                </a:solidFill>
                <a:latin typeface="Montserrat" panose="00000500000000000000" pitchFamily="2" charset="0"/>
              </a:rPr>
              <a:t>río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32" name="TextBox 40">
            <a:extLst>
              <a:ext uri="{FF2B5EF4-FFF2-40B4-BE49-F238E27FC236}">
                <a16:creationId xmlns:a16="http://schemas.microsoft.com/office/drawing/2014/main" id="{C9E6F83F-DD64-FAC4-FCF0-97749A114347}"/>
              </a:ext>
            </a:extLst>
          </p:cNvPr>
          <p:cNvSpPr txBox="1"/>
          <p:nvPr/>
        </p:nvSpPr>
        <p:spPr>
          <a:xfrm>
            <a:off x="8942362" y="3316198"/>
            <a:ext cx="185338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2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9:00- 4:35 h</a:t>
            </a:r>
          </a:p>
        </p:txBody>
      </p:sp>
      <p:sp>
        <p:nvSpPr>
          <p:cNvPr id="2" name="Freeform 4">
            <a:extLst>
              <a:ext uri="{FF2B5EF4-FFF2-40B4-BE49-F238E27FC236}">
                <a16:creationId xmlns:a16="http://schemas.microsoft.com/office/drawing/2014/main" id="{8DCFF852-A4E8-F7DC-538B-2E85A04BCBA3}"/>
              </a:ext>
            </a:extLst>
          </p:cNvPr>
          <p:cNvSpPr/>
          <p:nvPr/>
        </p:nvSpPr>
        <p:spPr>
          <a:xfrm>
            <a:off x="2085115" y="1647972"/>
            <a:ext cx="8710627" cy="532841"/>
          </a:xfrm>
          <a:custGeom>
            <a:avLst/>
            <a:gdLst/>
            <a:ahLst/>
            <a:cxnLst/>
            <a:rect l="l" t="t" r="r" b="b"/>
            <a:pathLst>
              <a:path w="13065940" h="799261">
                <a:moveTo>
                  <a:pt x="0" y="0"/>
                </a:moveTo>
                <a:lnTo>
                  <a:pt x="13065940" y="0"/>
                </a:lnTo>
                <a:lnTo>
                  <a:pt x="13065940" y="799261"/>
                </a:lnTo>
                <a:lnTo>
                  <a:pt x="0" y="7992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MX" sz="1200" dirty="0">
              <a:latin typeface="Montserrat" panose="00000500000000000000" pitchFamily="2" charset="0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37B29D3E-0FAA-AEC6-C544-F7A8E28B3338}"/>
              </a:ext>
            </a:extLst>
          </p:cNvPr>
          <p:cNvSpPr txBox="1"/>
          <p:nvPr/>
        </p:nvSpPr>
        <p:spPr>
          <a:xfrm>
            <a:off x="1168400" y="1185999"/>
            <a:ext cx="9252369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59"/>
              </a:lnSpc>
            </a:pPr>
            <a:r>
              <a:rPr lang="en-US" sz="1999" b="1" dirty="0" err="1">
                <a:latin typeface="Montserrat" panose="00000500000000000000" pitchFamily="2" charset="0"/>
              </a:rPr>
              <a:t>Cantidad</a:t>
            </a:r>
            <a:r>
              <a:rPr lang="en-US" sz="1999" b="1" dirty="0">
                <a:latin typeface="Montserrat" panose="00000500000000000000" pitchFamily="2" charset="0"/>
              </a:rPr>
              <a:t> de </a:t>
            </a:r>
            <a:r>
              <a:rPr lang="en-US" sz="1999" b="1" dirty="0" err="1">
                <a:latin typeface="Montserrat" panose="00000500000000000000" pitchFamily="2" charset="0"/>
              </a:rPr>
              <a:t>agua</a:t>
            </a:r>
            <a:r>
              <a:rPr lang="en-US" sz="1999" b="1" dirty="0">
                <a:latin typeface="Montserrat" panose="00000500000000000000" pitchFamily="2" charset="0"/>
              </a:rPr>
              <a:t> </a:t>
            </a:r>
            <a:r>
              <a:rPr lang="en-US" sz="1999" dirty="0">
                <a:solidFill>
                  <a:srgbClr val="000000"/>
                </a:solidFill>
                <a:latin typeface="Montserrat" panose="00000500000000000000" pitchFamily="2" charset="0"/>
              </a:rPr>
              <a:t>que </a:t>
            </a:r>
            <a:r>
              <a:rPr lang="en-US" sz="1999" dirty="0" err="1">
                <a:solidFill>
                  <a:srgbClr val="000000"/>
                </a:solidFill>
                <a:latin typeface="Montserrat" panose="00000500000000000000" pitchFamily="2" charset="0"/>
              </a:rPr>
              <a:t>fluye</a:t>
            </a:r>
            <a:r>
              <a:rPr lang="en-US" sz="1999" dirty="0">
                <a:solidFill>
                  <a:srgbClr val="000000"/>
                </a:solidFill>
                <a:latin typeface="Montserrat" panose="00000500000000000000" pitchFamily="2" charset="0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Montserrat" panose="00000500000000000000" pitchFamily="2" charset="0"/>
              </a:rPr>
              <a:t>cada</a:t>
            </a:r>
            <a:r>
              <a:rPr lang="en-US" sz="1999" dirty="0">
                <a:solidFill>
                  <a:srgbClr val="000000"/>
                </a:solidFill>
                <a:latin typeface="Montserrat" panose="00000500000000000000" pitchFamily="2" charset="0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Montserrat" panose="00000500000000000000" pitchFamily="2" charset="0"/>
              </a:rPr>
              <a:t>segundo</a:t>
            </a:r>
            <a:r>
              <a:rPr lang="en-US" sz="1999" dirty="0">
                <a:solidFill>
                  <a:srgbClr val="000000"/>
                </a:solidFill>
                <a:latin typeface="Montserrat" panose="00000500000000000000" pitchFamily="2" charset="0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Montserrat" panose="00000500000000000000" pitchFamily="2" charset="0"/>
              </a:rPr>
              <a:t>en</a:t>
            </a:r>
            <a:r>
              <a:rPr lang="en-US" sz="1999" dirty="0">
                <a:solidFill>
                  <a:srgbClr val="000000"/>
                </a:solidFill>
                <a:latin typeface="Montserrat" panose="00000500000000000000" pitchFamily="2" charset="0"/>
              </a:rPr>
              <a:t> un </a:t>
            </a:r>
            <a:r>
              <a:rPr lang="en-US" sz="1999" dirty="0" err="1">
                <a:solidFill>
                  <a:srgbClr val="000000"/>
                </a:solidFill>
                <a:latin typeface="Montserrat" panose="00000500000000000000" pitchFamily="2" charset="0"/>
              </a:rPr>
              <a:t>río</a:t>
            </a:r>
            <a:r>
              <a:rPr lang="en-US" sz="1999" dirty="0">
                <a:solidFill>
                  <a:srgbClr val="000000"/>
                </a:solidFill>
                <a:latin typeface="Montserrat" panose="00000500000000000000" pitchFamily="2" charset="0"/>
              </a:rPr>
              <a:t>. </a:t>
            </a:r>
          </a:p>
          <a:p>
            <a:pPr algn="ctr">
              <a:lnSpc>
                <a:spcPts val="2159"/>
              </a:lnSpc>
            </a:pPr>
            <a:endParaRPr lang="en-US" sz="1999" dirty="0">
              <a:solidFill>
                <a:srgbClr val="000000"/>
              </a:solidFill>
              <a:latin typeface="Baskerville" panose="02020502070401020303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04D22ABF-2159-31A4-238E-C1D34EFD7ED9}"/>
              </a:ext>
            </a:extLst>
          </p:cNvPr>
          <p:cNvSpPr txBox="1"/>
          <p:nvPr/>
        </p:nvSpPr>
        <p:spPr>
          <a:xfrm>
            <a:off x="1168400" y="3265170"/>
            <a:ext cx="3657601" cy="141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00000"/>
                </a:solidFill>
                <a:latin typeface="Montserrat" panose="00000500000000000000" pitchFamily="2" charset="0"/>
              </a:rPr>
              <a:t>Paso 1.  </a:t>
            </a:r>
            <a:r>
              <a:rPr lang="en-US" sz="2000" dirty="0" err="1">
                <a:solidFill>
                  <a:srgbClr val="000000"/>
                </a:solidFill>
                <a:latin typeface="Montserrat" panose="00000500000000000000" pitchFamily="2" charset="0"/>
              </a:rPr>
              <a:t>Medir</a:t>
            </a:r>
            <a:r>
              <a:rPr lang="en-US" sz="2000" dirty="0">
                <a:solidFill>
                  <a:srgbClr val="000000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" panose="00000500000000000000" pitchFamily="2" charset="0"/>
              </a:rPr>
              <a:t>el</a:t>
            </a:r>
            <a:r>
              <a:rPr lang="en-US" sz="2000" dirty="0">
                <a:solidFill>
                  <a:srgbClr val="000000"/>
                </a:solidFill>
                <a:latin typeface="Montserrat" panose="00000500000000000000" pitchFamily="2" charset="0"/>
              </a:rPr>
              <a:t> ancho del </a:t>
            </a:r>
            <a:r>
              <a:rPr lang="en-US" sz="2000" dirty="0" err="1">
                <a:solidFill>
                  <a:srgbClr val="000000"/>
                </a:solidFill>
                <a:latin typeface="Montserrat" panose="00000500000000000000" pitchFamily="2" charset="0"/>
              </a:rPr>
              <a:t>río</a:t>
            </a:r>
            <a:r>
              <a:rPr lang="en-US" sz="2000" dirty="0">
                <a:solidFill>
                  <a:srgbClr val="000000"/>
                </a:solidFill>
                <a:latin typeface="Montserrat" panose="00000500000000000000" pitchFamily="2" charset="0"/>
              </a:rPr>
              <a:t> (</a:t>
            </a:r>
            <a:r>
              <a:rPr lang="en-US" sz="2000" dirty="0" err="1">
                <a:solidFill>
                  <a:srgbClr val="000000"/>
                </a:solidFill>
                <a:latin typeface="Montserrat" panose="00000500000000000000" pitchFamily="2" charset="0"/>
              </a:rPr>
              <a:t>anotar</a:t>
            </a:r>
            <a:r>
              <a:rPr lang="en-US" sz="2000" dirty="0">
                <a:solidFill>
                  <a:srgbClr val="000000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" panose="00000500000000000000" pitchFamily="2" charset="0"/>
              </a:rPr>
              <a:t>el</a:t>
            </a:r>
            <a:r>
              <a:rPr lang="en-US" sz="2000" dirty="0">
                <a:solidFill>
                  <a:srgbClr val="000000"/>
                </a:solidFill>
                <a:latin typeface="Montserrat" panose="00000500000000000000" pitchFamily="2" charset="0"/>
              </a:rPr>
              <a:t> valor </a:t>
            </a:r>
            <a:r>
              <a:rPr lang="en-US" sz="2000" dirty="0" err="1">
                <a:solidFill>
                  <a:srgbClr val="000000"/>
                </a:solidFill>
                <a:latin typeface="Montserrat" panose="00000500000000000000" pitchFamily="2" charset="0"/>
              </a:rPr>
              <a:t>en</a:t>
            </a:r>
            <a:r>
              <a:rPr lang="en-US" sz="2000" dirty="0">
                <a:solidFill>
                  <a:srgbClr val="000000"/>
                </a:solidFill>
                <a:latin typeface="Montserrat" panose="00000500000000000000" pitchFamily="2" charset="0"/>
              </a:rPr>
              <a:t> metros)</a:t>
            </a:r>
          </a:p>
          <a:p>
            <a:pPr algn="ctr">
              <a:lnSpc>
                <a:spcPts val="2160"/>
              </a:lnSpc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Baskerville" panose="02020502070401020303"/>
            </a:endParaRPr>
          </a:p>
          <a:p>
            <a:pPr>
              <a:lnSpc>
                <a:spcPts val="2160"/>
              </a:lnSpc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Baskerville" panose="02020502070401020303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FA80C50-62D9-98E3-6FA3-54AC3195B5F9}"/>
              </a:ext>
            </a:extLst>
          </p:cNvPr>
          <p:cNvSpPr txBox="1"/>
          <p:nvPr/>
        </p:nvSpPr>
        <p:spPr>
          <a:xfrm>
            <a:off x="1938325" y="5483171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dirty="0">
                <a:latin typeface="Montserrat" panose="00000500000000000000" pitchFamily="2" charset="0"/>
                <a:ea typeface="Libre Baskerville" panose="02000000000000000000" pitchFamily="2" charset="0"/>
                <a:cs typeface="Libre Baskerville" panose="02000000000000000000" pitchFamily="2" charset="0"/>
              </a:rPr>
              <a:t>Nota: 1 metro es igual a 100 cm</a:t>
            </a:r>
            <a:endParaRPr lang="es-MX" sz="1200" dirty="0">
              <a:latin typeface="Montserrat" panose="00000500000000000000" pitchFamily="2" charset="0"/>
            </a:endParaRPr>
          </a:p>
        </p:txBody>
      </p:sp>
      <p:pic>
        <p:nvPicPr>
          <p:cNvPr id="9" name="Imagen 8" descr="Un grupo de personas caminando en la tierra&#10;&#10;El contenido generado por IA puede ser incorrecto.">
            <a:extLst>
              <a:ext uri="{FF2B5EF4-FFF2-40B4-BE49-F238E27FC236}">
                <a16:creationId xmlns:a16="http://schemas.microsoft.com/office/drawing/2014/main" id="{5A4C09E6-15AC-FE3F-C07D-EF5BDCEC2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649" y="2270356"/>
            <a:ext cx="4722403" cy="354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42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FA8E3-2B38-2023-99CE-B67A0CAE4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Box 31">
            <a:extLst>
              <a:ext uri="{FF2B5EF4-FFF2-40B4-BE49-F238E27FC236}">
                <a16:creationId xmlns:a16="http://schemas.microsoft.com/office/drawing/2014/main" id="{5E812242-B55E-A7C1-279B-CFC819B48A05}"/>
              </a:ext>
            </a:extLst>
          </p:cNvPr>
          <p:cNvSpPr txBox="1"/>
          <p:nvPr/>
        </p:nvSpPr>
        <p:spPr>
          <a:xfrm>
            <a:off x="899160" y="281178"/>
            <a:ext cx="10393680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2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0000"/>
                </a:solidFill>
                <a:latin typeface="Montserrat" panose="00000500000000000000" pitchFamily="2" charset="0"/>
              </a:rPr>
              <a:t>Cálculo</a:t>
            </a:r>
            <a:r>
              <a:rPr lang="en-US" sz="2800" b="1" dirty="0">
                <a:solidFill>
                  <a:srgbClr val="000000"/>
                </a:solidFill>
                <a:latin typeface="Montserrat" panose="00000500000000000000" pitchFamily="2" charset="0"/>
              </a:rPr>
              <a:t> del caudal de un </a:t>
            </a:r>
            <a:r>
              <a:rPr lang="en-US" sz="2800" b="1" dirty="0" err="1">
                <a:solidFill>
                  <a:srgbClr val="000000"/>
                </a:solidFill>
                <a:latin typeface="Montserrat" panose="00000500000000000000" pitchFamily="2" charset="0"/>
              </a:rPr>
              <a:t>río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32" name="TextBox 40">
            <a:extLst>
              <a:ext uri="{FF2B5EF4-FFF2-40B4-BE49-F238E27FC236}">
                <a16:creationId xmlns:a16="http://schemas.microsoft.com/office/drawing/2014/main" id="{4DE2F643-0674-3D8E-ECDC-D17CADECD016}"/>
              </a:ext>
            </a:extLst>
          </p:cNvPr>
          <p:cNvSpPr txBox="1"/>
          <p:nvPr/>
        </p:nvSpPr>
        <p:spPr>
          <a:xfrm>
            <a:off x="8942362" y="3316198"/>
            <a:ext cx="185338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2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9:00- 4:35 h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A5A84D5-EB1B-3449-4C51-8516E6E77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4037" y="836846"/>
            <a:ext cx="4538978" cy="2225277"/>
          </a:xfrm>
          <a:prstGeom prst="rect">
            <a:avLst/>
          </a:prstGeom>
        </p:spPr>
      </p:pic>
      <p:pic>
        <p:nvPicPr>
          <p:cNvPr id="7" name="Imagen 6" descr="Una persona parado en un cuerpo de agua&#10;&#10;Descripción generada automáticamente con confianza media">
            <a:extLst>
              <a:ext uri="{FF2B5EF4-FFF2-40B4-BE49-F238E27FC236}">
                <a16:creationId xmlns:a16="http://schemas.microsoft.com/office/drawing/2014/main" id="{D8E4FF59-50FE-524D-A1A5-F9B09545E8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767" y="3233070"/>
            <a:ext cx="2482850" cy="331046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B5AFE67-E8A9-FAB2-5B97-BDE7BBA97B64}"/>
              </a:ext>
            </a:extLst>
          </p:cNvPr>
          <p:cNvSpPr txBox="1"/>
          <p:nvPr/>
        </p:nvSpPr>
        <p:spPr>
          <a:xfrm>
            <a:off x="632681" y="6299823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dirty="0">
                <a:latin typeface="Montserrat" panose="00000500000000000000" pitchFamily="2" charset="0"/>
                <a:ea typeface="Libre Baskerville" panose="02000000000000000000" pitchFamily="2" charset="0"/>
                <a:cs typeface="Libre Baskerville" panose="02000000000000000000" pitchFamily="2" charset="0"/>
              </a:rPr>
              <a:t>Nota: 1 metro es igual a 100 cm</a:t>
            </a:r>
            <a:endParaRPr lang="es-MX" sz="1200" dirty="0">
              <a:latin typeface="Montserrat" panose="00000500000000000000" pitchFamily="2" charset="0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2781C5BE-66F9-042F-3170-C362B5540FA5}"/>
              </a:ext>
            </a:extLst>
          </p:cNvPr>
          <p:cNvSpPr txBox="1"/>
          <p:nvPr/>
        </p:nvSpPr>
        <p:spPr>
          <a:xfrm>
            <a:off x="899160" y="1629721"/>
            <a:ext cx="3657601" cy="141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00000"/>
                </a:solidFill>
                <a:latin typeface="Montserrat" panose="00000500000000000000" pitchFamily="2" charset="0"/>
              </a:rPr>
              <a:t>Paso 2.  </a:t>
            </a:r>
            <a:r>
              <a:rPr lang="en-US" sz="2000" dirty="0" err="1">
                <a:solidFill>
                  <a:srgbClr val="000000"/>
                </a:solidFill>
                <a:latin typeface="Montserrat" panose="00000500000000000000" pitchFamily="2" charset="0"/>
              </a:rPr>
              <a:t>Dividir</a:t>
            </a:r>
            <a:r>
              <a:rPr lang="en-US" sz="2000" dirty="0">
                <a:solidFill>
                  <a:srgbClr val="000000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" panose="00000500000000000000" pitchFamily="2" charset="0"/>
              </a:rPr>
              <a:t>el</a:t>
            </a:r>
            <a:r>
              <a:rPr lang="en-US" sz="2000" dirty="0">
                <a:solidFill>
                  <a:srgbClr val="000000"/>
                </a:solidFill>
                <a:latin typeface="Montserrat" panose="00000500000000000000" pitchFamily="2" charset="0"/>
              </a:rPr>
              <a:t> ancho total del </a:t>
            </a:r>
            <a:r>
              <a:rPr lang="en-US" sz="2000" dirty="0" err="1">
                <a:solidFill>
                  <a:srgbClr val="000000"/>
                </a:solidFill>
                <a:latin typeface="Montserrat" panose="00000500000000000000" pitchFamily="2" charset="0"/>
              </a:rPr>
              <a:t>río</a:t>
            </a:r>
            <a:r>
              <a:rPr lang="en-US" sz="2000" dirty="0">
                <a:solidFill>
                  <a:srgbClr val="000000"/>
                </a:solidFill>
                <a:latin typeface="Montserrat" panose="00000500000000000000" pitchFamily="2" charset="0"/>
              </a:rPr>
              <a:t> entre 5 para </a:t>
            </a:r>
            <a:r>
              <a:rPr lang="en-US" sz="2000" dirty="0" err="1">
                <a:solidFill>
                  <a:srgbClr val="000000"/>
                </a:solidFill>
                <a:latin typeface="Montserrat" panose="00000500000000000000" pitchFamily="2" charset="0"/>
              </a:rPr>
              <a:t>obtener</a:t>
            </a:r>
            <a:r>
              <a:rPr lang="en-US" sz="2000" dirty="0">
                <a:solidFill>
                  <a:srgbClr val="000000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" panose="00000500000000000000" pitchFamily="2" charset="0"/>
              </a:rPr>
              <a:t>el</a:t>
            </a:r>
            <a:r>
              <a:rPr lang="en-US" sz="2000" dirty="0">
                <a:solidFill>
                  <a:srgbClr val="000000"/>
                </a:solidFill>
                <a:latin typeface="Montserrat" panose="00000500000000000000" pitchFamily="2" charset="0"/>
              </a:rPr>
              <a:t> ancho de </a:t>
            </a:r>
            <a:r>
              <a:rPr lang="en-US" sz="2000" dirty="0" err="1">
                <a:solidFill>
                  <a:srgbClr val="000000"/>
                </a:solidFill>
                <a:latin typeface="Montserrat" panose="00000500000000000000" pitchFamily="2" charset="0"/>
              </a:rPr>
              <a:t>cada</a:t>
            </a:r>
            <a:r>
              <a:rPr lang="en-US" sz="2000" dirty="0">
                <a:solidFill>
                  <a:srgbClr val="000000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" panose="00000500000000000000" pitchFamily="2" charset="0"/>
              </a:rPr>
              <a:t>sección</a:t>
            </a:r>
            <a:r>
              <a:rPr lang="en-US" sz="2000" dirty="0">
                <a:solidFill>
                  <a:srgbClr val="000000"/>
                </a:solidFill>
                <a:latin typeface="Montserrat" panose="00000500000000000000" pitchFamily="2" charset="0"/>
              </a:rPr>
              <a:t> (5 </a:t>
            </a:r>
            <a:r>
              <a:rPr lang="en-US" sz="2000" dirty="0" err="1">
                <a:solidFill>
                  <a:srgbClr val="000000"/>
                </a:solidFill>
                <a:latin typeface="Montserrat" panose="00000500000000000000" pitchFamily="2" charset="0"/>
              </a:rPr>
              <a:t>secciones</a:t>
            </a:r>
            <a:r>
              <a:rPr lang="en-US" sz="2000" dirty="0">
                <a:solidFill>
                  <a:srgbClr val="000000"/>
                </a:solidFill>
                <a:latin typeface="Montserrat" panose="00000500000000000000" pitchFamily="2" charset="0"/>
              </a:rPr>
              <a:t>)</a:t>
            </a:r>
            <a:endParaRPr lang="en-US" sz="2000" dirty="0">
              <a:solidFill>
                <a:srgbClr val="000000"/>
              </a:solidFill>
              <a:latin typeface="Baskerville" panose="02020502070401020303"/>
            </a:endParaRPr>
          </a:p>
          <a:p>
            <a:pPr>
              <a:lnSpc>
                <a:spcPts val="2160"/>
              </a:lnSpc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Baskerville" panose="02020502070401020303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E5BB0544-0958-5605-C51D-6CCADC294CAC}"/>
              </a:ext>
            </a:extLst>
          </p:cNvPr>
          <p:cNvSpPr txBox="1"/>
          <p:nvPr/>
        </p:nvSpPr>
        <p:spPr>
          <a:xfrm>
            <a:off x="899160" y="3457262"/>
            <a:ext cx="3657601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00000"/>
                </a:solidFill>
                <a:latin typeface="Montserrat" panose="00000500000000000000" pitchFamily="2" charset="0"/>
              </a:rPr>
              <a:t>Paso 3.  </a:t>
            </a:r>
            <a:r>
              <a:rPr lang="en-US" sz="2000" dirty="0" err="1">
                <a:solidFill>
                  <a:srgbClr val="000000"/>
                </a:solidFill>
                <a:latin typeface="Montserrat" panose="00000500000000000000" pitchFamily="2" charset="0"/>
              </a:rPr>
              <a:t>Medir</a:t>
            </a:r>
            <a:r>
              <a:rPr lang="en-US" sz="2000" dirty="0">
                <a:solidFill>
                  <a:srgbClr val="000000"/>
                </a:solidFill>
                <a:latin typeface="Montserrat" panose="00000500000000000000" pitchFamily="2" charset="0"/>
              </a:rPr>
              <a:t> la </a:t>
            </a:r>
            <a:r>
              <a:rPr lang="en-US" sz="2000" dirty="0" err="1">
                <a:solidFill>
                  <a:srgbClr val="000000"/>
                </a:solidFill>
                <a:latin typeface="Montserrat" panose="00000500000000000000" pitchFamily="2" charset="0"/>
              </a:rPr>
              <a:t>profundidad</a:t>
            </a:r>
            <a:r>
              <a:rPr lang="en-US" sz="2000" dirty="0">
                <a:solidFill>
                  <a:srgbClr val="000000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" panose="00000500000000000000" pitchFamily="2" charset="0"/>
              </a:rPr>
              <a:t>en</a:t>
            </a:r>
            <a:r>
              <a:rPr lang="en-US" sz="2000" dirty="0">
                <a:solidFill>
                  <a:srgbClr val="000000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" panose="00000500000000000000" pitchFamily="2" charset="0"/>
              </a:rPr>
              <a:t>cada</a:t>
            </a:r>
            <a:r>
              <a:rPr lang="en-US" sz="2000" dirty="0">
                <a:solidFill>
                  <a:srgbClr val="000000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" panose="00000500000000000000" pitchFamily="2" charset="0"/>
              </a:rPr>
              <a:t>una</a:t>
            </a:r>
            <a:r>
              <a:rPr lang="en-US" sz="2000" dirty="0">
                <a:solidFill>
                  <a:srgbClr val="000000"/>
                </a:solidFill>
                <a:latin typeface="Montserrat" panose="00000500000000000000" pitchFamily="2" charset="0"/>
              </a:rPr>
              <a:t> de las 5 </a:t>
            </a:r>
            <a:r>
              <a:rPr lang="en-US" sz="2000" dirty="0" err="1">
                <a:solidFill>
                  <a:srgbClr val="000000"/>
                </a:solidFill>
                <a:latin typeface="Montserrat" panose="00000500000000000000" pitchFamily="2" charset="0"/>
              </a:rPr>
              <a:t>secciones</a:t>
            </a:r>
            <a:r>
              <a:rPr lang="en-US" sz="2000" dirty="0">
                <a:solidFill>
                  <a:srgbClr val="000000"/>
                </a:solidFill>
                <a:latin typeface="Montserrat" panose="00000500000000000000" pitchFamily="2" charset="0"/>
              </a:rPr>
              <a:t> (</a:t>
            </a:r>
            <a:r>
              <a:rPr lang="en-US" sz="2000" dirty="0" err="1">
                <a:solidFill>
                  <a:srgbClr val="000000"/>
                </a:solidFill>
                <a:latin typeface="Montserrat" panose="00000500000000000000" pitchFamily="2" charset="0"/>
              </a:rPr>
              <a:t>incluyendo</a:t>
            </a:r>
            <a:r>
              <a:rPr lang="en-US" sz="2000" dirty="0">
                <a:solidFill>
                  <a:srgbClr val="000000"/>
                </a:solidFill>
                <a:latin typeface="Montserrat" panose="00000500000000000000" pitchFamily="2" charset="0"/>
              </a:rPr>
              <a:t> las </a:t>
            </a:r>
            <a:r>
              <a:rPr lang="en-US" sz="2000" dirty="0" err="1">
                <a:solidFill>
                  <a:srgbClr val="000000"/>
                </a:solidFill>
                <a:latin typeface="Montserrat" panose="00000500000000000000" pitchFamily="2" charset="0"/>
              </a:rPr>
              <a:t>orilla</a:t>
            </a:r>
            <a:r>
              <a:rPr lang="en-US" sz="2000" dirty="0">
                <a:solidFill>
                  <a:srgbClr val="000000"/>
                </a:solidFill>
                <a:latin typeface="Montserrat" panose="00000500000000000000" pitchFamily="2" charset="0"/>
              </a:rPr>
              <a:t>). </a:t>
            </a:r>
          </a:p>
          <a:p>
            <a:pPr algn="ctr">
              <a:lnSpc>
                <a:spcPts val="2160"/>
              </a:lnSpc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Baskerville" panose="02020502070401020303"/>
            </a:endParaRPr>
          </a:p>
          <a:p>
            <a:pPr>
              <a:lnSpc>
                <a:spcPts val="2160"/>
              </a:lnSpc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Baskerville" panose="02020502070401020303"/>
            </a:endParaRPr>
          </a:p>
        </p:txBody>
      </p:sp>
    </p:spTree>
    <p:extLst>
      <p:ext uri="{BB962C8B-B14F-4D97-AF65-F5344CB8AC3E}">
        <p14:creationId xmlns:p14="http://schemas.microsoft.com/office/powerpoint/2010/main" val="3303586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0A9DD-3EB6-E246-0D9A-69C050FAF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Box 31">
            <a:extLst>
              <a:ext uri="{FF2B5EF4-FFF2-40B4-BE49-F238E27FC236}">
                <a16:creationId xmlns:a16="http://schemas.microsoft.com/office/drawing/2014/main" id="{5CA8B689-AE47-92A1-B301-0CCCDD8390D1}"/>
              </a:ext>
            </a:extLst>
          </p:cNvPr>
          <p:cNvSpPr txBox="1"/>
          <p:nvPr/>
        </p:nvSpPr>
        <p:spPr>
          <a:xfrm>
            <a:off x="899160" y="281178"/>
            <a:ext cx="10393680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2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0000"/>
                </a:solidFill>
                <a:latin typeface="Montserrat" panose="00000500000000000000" pitchFamily="2" charset="0"/>
              </a:rPr>
              <a:t>Cálculo</a:t>
            </a:r>
            <a:r>
              <a:rPr lang="en-US" sz="2800" b="1" dirty="0">
                <a:solidFill>
                  <a:srgbClr val="000000"/>
                </a:solidFill>
                <a:latin typeface="Montserrat" panose="00000500000000000000" pitchFamily="2" charset="0"/>
              </a:rPr>
              <a:t> del caudal de un </a:t>
            </a:r>
            <a:r>
              <a:rPr lang="en-US" sz="2800" b="1" dirty="0" err="1">
                <a:solidFill>
                  <a:srgbClr val="000000"/>
                </a:solidFill>
                <a:latin typeface="Montserrat" panose="00000500000000000000" pitchFamily="2" charset="0"/>
              </a:rPr>
              <a:t>río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32" name="TextBox 40">
            <a:extLst>
              <a:ext uri="{FF2B5EF4-FFF2-40B4-BE49-F238E27FC236}">
                <a16:creationId xmlns:a16="http://schemas.microsoft.com/office/drawing/2014/main" id="{F4284E0B-F0C8-4A14-CE6E-621B4572A192}"/>
              </a:ext>
            </a:extLst>
          </p:cNvPr>
          <p:cNvSpPr txBox="1"/>
          <p:nvPr/>
        </p:nvSpPr>
        <p:spPr>
          <a:xfrm>
            <a:off x="8942362" y="3316198"/>
            <a:ext cx="185338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2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9:00- 4:35 h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ED42DFB-1946-6704-702B-686A70A93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956" y="934218"/>
            <a:ext cx="3802109" cy="2596382"/>
          </a:xfrm>
          <a:prstGeom prst="rect">
            <a:avLst/>
          </a:prstGeom>
        </p:spPr>
      </p:pic>
      <p:sp>
        <p:nvSpPr>
          <p:cNvPr id="3" name="TextBox 33">
            <a:extLst>
              <a:ext uri="{FF2B5EF4-FFF2-40B4-BE49-F238E27FC236}">
                <a16:creationId xmlns:a16="http://schemas.microsoft.com/office/drawing/2014/main" id="{E7B67154-B22D-E50B-29C7-6A4EAE59F9F0}"/>
              </a:ext>
            </a:extLst>
          </p:cNvPr>
          <p:cNvSpPr txBox="1"/>
          <p:nvPr/>
        </p:nvSpPr>
        <p:spPr>
          <a:xfrm>
            <a:off x="823434" y="2359793"/>
            <a:ext cx="4408966" cy="3496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04815" indent="-304815">
              <a:lnSpc>
                <a:spcPts val="1653"/>
              </a:lnSpc>
              <a:buFont typeface="Arial" panose="020B0604020202020204" pitchFamily="34" charset="0"/>
              <a:buChar char="•"/>
            </a:pPr>
            <a:r>
              <a:rPr lang="es-ES" sz="2000" spc="-8" dirty="0">
                <a:latin typeface="Montserrat" panose="00000500000000000000" pitchFamily="2" charset="0"/>
              </a:rPr>
              <a:t>Registrar la distancia que recorrerá el flotador en metros. </a:t>
            </a:r>
          </a:p>
          <a:p>
            <a:pPr marL="304815" indent="-304815">
              <a:lnSpc>
                <a:spcPts val="1653"/>
              </a:lnSpc>
              <a:buFont typeface="Arial" panose="020B0604020202020204" pitchFamily="34" charset="0"/>
              <a:buChar char="•"/>
            </a:pPr>
            <a:endParaRPr lang="es-ES" sz="2000" spc="-8" dirty="0">
              <a:latin typeface="Montserrat" panose="00000500000000000000" pitchFamily="2" charset="0"/>
            </a:endParaRPr>
          </a:p>
          <a:p>
            <a:pPr marL="304815" indent="-304815">
              <a:lnSpc>
                <a:spcPts val="1653"/>
              </a:lnSpc>
              <a:buFont typeface="Arial" panose="020B0604020202020204" pitchFamily="34" charset="0"/>
              <a:buChar char="•"/>
            </a:pPr>
            <a:r>
              <a:rPr lang="es-ES" sz="2000" spc="-8" dirty="0">
                <a:latin typeface="Montserrat" panose="00000500000000000000" pitchFamily="2" charset="0"/>
              </a:rPr>
              <a:t>Registrar el tiempo que tarda el objeto en recorrer del punto aguas arriba al punto aguas abajo. </a:t>
            </a:r>
          </a:p>
          <a:p>
            <a:pPr marL="342917" indent="-342917">
              <a:lnSpc>
                <a:spcPts val="1653"/>
              </a:lnSpc>
              <a:buAutoNum type="alphaLcPeriod"/>
            </a:pPr>
            <a:endParaRPr lang="es-ES" sz="2000" spc="-8" dirty="0">
              <a:latin typeface="Montserrat" panose="00000500000000000000" pitchFamily="2" charset="0"/>
            </a:endParaRPr>
          </a:p>
          <a:p>
            <a:pPr marL="342917" indent="-342917">
              <a:lnSpc>
                <a:spcPts val="1653"/>
              </a:lnSpc>
              <a:buAutoNum type="alphaLcPeriod"/>
            </a:pPr>
            <a:endParaRPr lang="es-ES" sz="2000" spc="-8" dirty="0">
              <a:latin typeface="Montserrat" panose="00000500000000000000" pitchFamily="2" charset="0"/>
            </a:endParaRPr>
          </a:p>
          <a:p>
            <a:pPr>
              <a:lnSpc>
                <a:spcPts val="1653"/>
              </a:lnSpc>
            </a:pPr>
            <a:r>
              <a:rPr lang="es-ES" sz="2000" spc="-8" dirty="0">
                <a:latin typeface="Montserrat" panose="00000500000000000000" pitchFamily="2" charset="0"/>
              </a:rPr>
              <a:t>Repetimos el ejercicio de soltar y atrapar el objeto 7 veces, pero vamos a eliminar el valor más alto y el más bajo y anotaremos en el formato de campo los 5 valores restantes. </a:t>
            </a:r>
          </a:p>
          <a:p>
            <a:pPr>
              <a:lnSpc>
                <a:spcPts val="1653"/>
              </a:lnSpc>
            </a:pPr>
            <a:endParaRPr lang="en-US" sz="2000" spc="-8" dirty="0">
              <a:solidFill>
                <a:srgbClr val="FFFFFF"/>
              </a:solidFill>
              <a:latin typeface="Montserrat" panose="00000500000000000000" pitchFamily="2" charset="0"/>
            </a:endParaRPr>
          </a:p>
        </p:txBody>
      </p:sp>
      <p:sp>
        <p:nvSpPr>
          <p:cNvPr id="4" name="TextBox 33">
            <a:extLst>
              <a:ext uri="{FF2B5EF4-FFF2-40B4-BE49-F238E27FC236}">
                <a16:creationId xmlns:a16="http://schemas.microsoft.com/office/drawing/2014/main" id="{3C117A8A-DD74-2DD2-88D6-1FAB5E4F0DC4}"/>
              </a:ext>
            </a:extLst>
          </p:cNvPr>
          <p:cNvSpPr txBox="1"/>
          <p:nvPr/>
        </p:nvSpPr>
        <p:spPr>
          <a:xfrm>
            <a:off x="10232403" y="1869023"/>
            <a:ext cx="1168400" cy="636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53"/>
              </a:lnSpc>
            </a:pPr>
            <a:r>
              <a:rPr lang="en-US" sz="1181" spc="-8" dirty="0">
                <a:latin typeface="Montserrat"/>
              </a:rPr>
              <a:t>1. El </a:t>
            </a:r>
            <a:r>
              <a:rPr lang="en-US" sz="1181" spc="-8" dirty="0" err="1">
                <a:latin typeface="Montserrat"/>
              </a:rPr>
              <a:t>agua</a:t>
            </a:r>
            <a:r>
              <a:rPr lang="en-US" sz="1181" spc="-8" dirty="0">
                <a:latin typeface="Montserrat"/>
              </a:rPr>
              <a:t> </a:t>
            </a:r>
            <a:r>
              <a:rPr lang="en-US" sz="1181" spc="-8" dirty="0" err="1">
                <a:latin typeface="Montserrat"/>
              </a:rPr>
              <a:t>fluye</a:t>
            </a:r>
            <a:r>
              <a:rPr lang="en-US" sz="1181" spc="-8" dirty="0">
                <a:latin typeface="Montserrat"/>
              </a:rPr>
              <a:t> </a:t>
            </a:r>
            <a:r>
              <a:rPr lang="en-US" sz="1181" spc="-8" dirty="0" err="1">
                <a:latin typeface="Montserrat"/>
              </a:rPr>
              <a:t>libremente</a:t>
            </a:r>
            <a:r>
              <a:rPr lang="en-US" sz="1181" spc="-8" dirty="0">
                <a:latin typeface="Montserrat"/>
              </a:rPr>
              <a:t> y sin </a:t>
            </a:r>
            <a:r>
              <a:rPr lang="en-US" sz="1181" spc="-8" dirty="0" err="1">
                <a:latin typeface="Montserrat"/>
              </a:rPr>
              <a:t>turbulencia</a:t>
            </a:r>
            <a:endParaRPr lang="en-US" sz="1181" spc="-8" dirty="0">
              <a:latin typeface="Montserrat"/>
            </a:endParaRPr>
          </a:p>
        </p:txBody>
      </p:sp>
      <p:pic>
        <p:nvPicPr>
          <p:cNvPr id="5" name="Imagen 4" descr="Un grupo de personas caminando en la orilla de un río&#10;&#10;Descripción generada automáticamente">
            <a:extLst>
              <a:ext uri="{FF2B5EF4-FFF2-40B4-BE49-F238E27FC236}">
                <a16:creationId xmlns:a16="http://schemas.microsoft.com/office/drawing/2014/main" id="{69168101-DAB7-D41A-6CF8-269B9F3660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4" b="21373"/>
          <a:stretch>
            <a:fillRect/>
          </a:stretch>
        </p:blipFill>
        <p:spPr>
          <a:xfrm>
            <a:off x="6251191" y="3652244"/>
            <a:ext cx="3870407" cy="2596382"/>
          </a:xfrm>
          <a:prstGeom prst="rect">
            <a:avLst/>
          </a:prstGeom>
        </p:spPr>
      </p:pic>
      <p:sp>
        <p:nvSpPr>
          <p:cNvPr id="11" name="TextBox 7">
            <a:extLst>
              <a:ext uri="{FF2B5EF4-FFF2-40B4-BE49-F238E27FC236}">
                <a16:creationId xmlns:a16="http://schemas.microsoft.com/office/drawing/2014/main" id="{1BEFF786-A7F9-7001-B263-908C44C0AB7F}"/>
              </a:ext>
            </a:extLst>
          </p:cNvPr>
          <p:cNvSpPr txBox="1"/>
          <p:nvPr/>
        </p:nvSpPr>
        <p:spPr>
          <a:xfrm>
            <a:off x="823434" y="1304766"/>
            <a:ext cx="3657601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00000"/>
                </a:solidFill>
                <a:latin typeface="Montserrat" panose="00000500000000000000" pitchFamily="2" charset="0"/>
              </a:rPr>
              <a:t>Paso 4.  </a:t>
            </a:r>
            <a:r>
              <a:rPr lang="en-US" sz="2000" dirty="0" err="1">
                <a:solidFill>
                  <a:srgbClr val="000000"/>
                </a:solidFill>
                <a:latin typeface="Montserrat" panose="00000500000000000000" pitchFamily="2" charset="0"/>
              </a:rPr>
              <a:t>Medir</a:t>
            </a:r>
            <a:r>
              <a:rPr lang="en-US" sz="2000" dirty="0">
                <a:solidFill>
                  <a:srgbClr val="000000"/>
                </a:solidFill>
                <a:latin typeface="Montserrat" panose="00000500000000000000" pitchFamily="2" charset="0"/>
              </a:rPr>
              <a:t> la </a:t>
            </a:r>
            <a:r>
              <a:rPr lang="en-US" sz="2000" dirty="0" err="1">
                <a:solidFill>
                  <a:srgbClr val="000000"/>
                </a:solidFill>
                <a:latin typeface="Montserrat" panose="00000500000000000000" pitchFamily="2" charset="0"/>
              </a:rPr>
              <a:t>velocidad</a:t>
            </a:r>
            <a:r>
              <a:rPr lang="en-US" sz="2000" dirty="0">
                <a:solidFill>
                  <a:srgbClr val="000000"/>
                </a:solidFill>
                <a:latin typeface="Montserrat" panose="00000500000000000000" pitchFamily="2" charset="0"/>
              </a:rPr>
              <a:t> del </a:t>
            </a:r>
            <a:r>
              <a:rPr lang="en-US" sz="2000" dirty="0" err="1">
                <a:solidFill>
                  <a:srgbClr val="000000"/>
                </a:solidFill>
                <a:latin typeface="Montserrat" panose="00000500000000000000" pitchFamily="2" charset="0"/>
              </a:rPr>
              <a:t>agua</a:t>
            </a:r>
            <a:r>
              <a:rPr lang="en-US" sz="2000" dirty="0">
                <a:solidFill>
                  <a:srgbClr val="000000"/>
                </a:solidFill>
                <a:latin typeface="Montserrat" panose="00000500000000000000" pitchFamily="2" charset="0"/>
              </a:rPr>
              <a:t> </a:t>
            </a:r>
          </a:p>
          <a:p>
            <a:pPr algn="ctr">
              <a:lnSpc>
                <a:spcPts val="2160"/>
              </a:lnSpc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Baskerville" panose="02020502070401020303"/>
            </a:endParaRPr>
          </a:p>
          <a:p>
            <a:pPr>
              <a:lnSpc>
                <a:spcPts val="2160"/>
              </a:lnSpc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Baskerville" panose="02020502070401020303"/>
            </a:endParaRPr>
          </a:p>
        </p:txBody>
      </p:sp>
    </p:spTree>
    <p:extLst>
      <p:ext uri="{BB962C8B-B14F-4D97-AF65-F5344CB8AC3E}">
        <p14:creationId xmlns:p14="http://schemas.microsoft.com/office/powerpoint/2010/main" val="1747348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A6FA3-C48A-6C82-7CDE-A5BA95F01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Box 31">
            <a:extLst>
              <a:ext uri="{FF2B5EF4-FFF2-40B4-BE49-F238E27FC236}">
                <a16:creationId xmlns:a16="http://schemas.microsoft.com/office/drawing/2014/main" id="{93950FAF-C2E4-1AD7-1E47-68DE26871A0A}"/>
              </a:ext>
            </a:extLst>
          </p:cNvPr>
          <p:cNvSpPr txBox="1"/>
          <p:nvPr/>
        </p:nvSpPr>
        <p:spPr>
          <a:xfrm>
            <a:off x="4228744" y="439801"/>
            <a:ext cx="10393680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2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Montserrat" panose="00000500000000000000" pitchFamily="2" charset="0"/>
              </a:rPr>
              <a:t>Formato de campo</a:t>
            </a:r>
          </a:p>
          <a:p>
            <a:pPr marL="0" marR="0" lvl="0" indent="0" algn="l" defTabSz="914400" rtl="0" eaLnBrk="1" fontAlgn="auto" latinLnBrk="0" hangingPunct="1">
              <a:lnSpc>
                <a:spcPts val="302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132" name="TextBox 40">
            <a:extLst>
              <a:ext uri="{FF2B5EF4-FFF2-40B4-BE49-F238E27FC236}">
                <a16:creationId xmlns:a16="http://schemas.microsoft.com/office/drawing/2014/main" id="{8F99DAD0-765E-7511-FE20-69113B1D663F}"/>
              </a:ext>
            </a:extLst>
          </p:cNvPr>
          <p:cNvSpPr txBox="1"/>
          <p:nvPr/>
        </p:nvSpPr>
        <p:spPr>
          <a:xfrm>
            <a:off x="8942362" y="3316198"/>
            <a:ext cx="185338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2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9:00- 4:35 h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2E20E88-5BE9-43D9-62F8-BFB546B021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1920" r="-210" b="6521"/>
          <a:stretch>
            <a:fillRect/>
          </a:stretch>
        </p:blipFill>
        <p:spPr>
          <a:xfrm>
            <a:off x="1376266" y="2391472"/>
            <a:ext cx="9519592" cy="245966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6009A4F-5C58-F351-8908-58BE29344362}"/>
              </a:ext>
            </a:extLst>
          </p:cNvPr>
          <p:cNvSpPr txBox="1"/>
          <p:nvPr/>
        </p:nvSpPr>
        <p:spPr>
          <a:xfrm>
            <a:off x="9271000" y="2993571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FF0000"/>
                </a:solidFill>
              </a:rPr>
              <a:t>0.5</a:t>
            </a:r>
            <a:endParaRPr lang="es-MX" sz="1600" dirty="0">
              <a:solidFill>
                <a:srgbClr val="FF0000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85D9CDE-54CE-DE8B-3A00-4643EB977D15}"/>
              </a:ext>
            </a:extLst>
          </p:cNvPr>
          <p:cNvSpPr txBox="1"/>
          <p:nvPr/>
        </p:nvSpPr>
        <p:spPr>
          <a:xfrm>
            <a:off x="4241800" y="3301348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FF0000"/>
                </a:solidFill>
              </a:rPr>
              <a:t>0.4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B683C13-BDA6-107F-6F89-1EE0F1B50F9C}"/>
              </a:ext>
            </a:extLst>
          </p:cNvPr>
          <p:cNvSpPr txBox="1"/>
          <p:nvPr/>
        </p:nvSpPr>
        <p:spPr>
          <a:xfrm>
            <a:off x="7086600" y="3301347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FF0000"/>
                </a:solidFill>
              </a:rPr>
              <a:t>0.4</a:t>
            </a:r>
            <a:endParaRPr lang="es-MX" sz="1600" dirty="0">
              <a:solidFill>
                <a:srgbClr val="FF0000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1CB21A2-B222-E3C6-3681-DBF67D9BEA5F}"/>
              </a:ext>
            </a:extLst>
          </p:cNvPr>
          <p:cNvSpPr txBox="1"/>
          <p:nvPr/>
        </p:nvSpPr>
        <p:spPr>
          <a:xfrm>
            <a:off x="9271000" y="3278720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FF0000"/>
                </a:solidFill>
              </a:rPr>
              <a:t>0.9</a:t>
            </a:r>
            <a:endParaRPr lang="es-MX" sz="1600" dirty="0">
              <a:solidFill>
                <a:srgbClr val="FF0000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B4909C8-5DB7-BFFB-B769-E89BDB8F3C2D}"/>
              </a:ext>
            </a:extLst>
          </p:cNvPr>
          <p:cNvSpPr txBox="1"/>
          <p:nvPr/>
        </p:nvSpPr>
        <p:spPr>
          <a:xfrm>
            <a:off x="4258187" y="3609124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FF0000"/>
                </a:solidFill>
              </a:rPr>
              <a:t>0.8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15C9492-D52F-CD51-F0E7-8D22B9797FA1}"/>
              </a:ext>
            </a:extLst>
          </p:cNvPr>
          <p:cNvSpPr txBox="1"/>
          <p:nvPr/>
        </p:nvSpPr>
        <p:spPr>
          <a:xfrm>
            <a:off x="4241800" y="390417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FF0000"/>
                </a:solidFill>
              </a:rPr>
              <a:t>1.2</a:t>
            </a:r>
            <a:endParaRPr lang="es-MX" sz="1600" dirty="0">
              <a:solidFill>
                <a:srgbClr val="FF0000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9C63DF6-BB1E-DF42-EB11-22B209CF4245}"/>
              </a:ext>
            </a:extLst>
          </p:cNvPr>
          <p:cNvSpPr txBox="1"/>
          <p:nvPr/>
        </p:nvSpPr>
        <p:spPr>
          <a:xfrm>
            <a:off x="4241800" y="4211952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FF0000"/>
                </a:solidFill>
              </a:rPr>
              <a:t>1.6</a:t>
            </a:r>
            <a:endParaRPr lang="es-MX" sz="1600" dirty="0">
              <a:solidFill>
                <a:srgbClr val="FF0000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B58C3AF-564C-EB40-18F1-5E6499C05250}"/>
              </a:ext>
            </a:extLst>
          </p:cNvPr>
          <p:cNvSpPr txBox="1"/>
          <p:nvPr/>
        </p:nvSpPr>
        <p:spPr>
          <a:xfrm>
            <a:off x="7086600" y="3596399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FF0000"/>
                </a:solidFill>
              </a:rPr>
              <a:t>0.4</a:t>
            </a:r>
            <a:endParaRPr lang="es-MX" sz="1600" dirty="0">
              <a:solidFill>
                <a:srgbClr val="FF0000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0DE807E-B9AE-C930-DAC0-E033E31BC4ED}"/>
              </a:ext>
            </a:extLst>
          </p:cNvPr>
          <p:cNvSpPr txBox="1"/>
          <p:nvPr/>
        </p:nvSpPr>
        <p:spPr>
          <a:xfrm>
            <a:off x="7086600" y="3910538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FF0000"/>
                </a:solidFill>
              </a:rPr>
              <a:t>0.4</a:t>
            </a:r>
            <a:endParaRPr lang="es-MX" sz="1600" dirty="0">
              <a:solidFill>
                <a:srgbClr val="FF0000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A28A995-5E72-517B-9B41-7DDF16102462}"/>
              </a:ext>
            </a:extLst>
          </p:cNvPr>
          <p:cNvSpPr txBox="1"/>
          <p:nvPr/>
        </p:nvSpPr>
        <p:spPr>
          <a:xfrm>
            <a:off x="7086600" y="4240802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FF0000"/>
                </a:solidFill>
              </a:rPr>
              <a:t>0.4</a:t>
            </a:r>
            <a:endParaRPr lang="es-MX" sz="1600" dirty="0">
              <a:solidFill>
                <a:srgbClr val="FF0000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A3D4929-8BED-5FE3-5962-4567ECB0C912}"/>
              </a:ext>
            </a:extLst>
          </p:cNvPr>
          <p:cNvSpPr txBox="1"/>
          <p:nvPr/>
        </p:nvSpPr>
        <p:spPr>
          <a:xfrm>
            <a:off x="9254613" y="3609124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FF0000"/>
                </a:solidFill>
              </a:rPr>
              <a:t>1.2</a:t>
            </a:r>
            <a:endParaRPr lang="es-MX" sz="1600" dirty="0">
              <a:solidFill>
                <a:srgbClr val="FF0000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2CF3DAF-5AB7-3CFE-8CE2-C87133E835CD}"/>
              </a:ext>
            </a:extLst>
          </p:cNvPr>
          <p:cNvSpPr txBox="1"/>
          <p:nvPr/>
        </p:nvSpPr>
        <p:spPr>
          <a:xfrm>
            <a:off x="9267669" y="3910538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FF0000"/>
                </a:solidFill>
              </a:rPr>
              <a:t>0.8</a:t>
            </a:r>
            <a:endParaRPr lang="es-MX" sz="1600" dirty="0">
              <a:solidFill>
                <a:srgbClr val="FF0000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D15BBB6-E100-7A79-DD2F-AAA95DE8966C}"/>
              </a:ext>
            </a:extLst>
          </p:cNvPr>
          <p:cNvSpPr txBox="1"/>
          <p:nvPr/>
        </p:nvSpPr>
        <p:spPr>
          <a:xfrm>
            <a:off x="9254613" y="4240318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FF0000"/>
                </a:solidFill>
              </a:rPr>
              <a:t>0.7</a:t>
            </a:r>
            <a:endParaRPr lang="es-MX" sz="1600" dirty="0">
              <a:solidFill>
                <a:srgbClr val="FF0000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3A5EC4A-155D-2E8A-D594-D12E8A5D0FC5}"/>
              </a:ext>
            </a:extLst>
          </p:cNvPr>
          <p:cNvSpPr txBox="1"/>
          <p:nvPr/>
        </p:nvSpPr>
        <p:spPr>
          <a:xfrm>
            <a:off x="1343415" y="5322076"/>
            <a:ext cx="4283587" cy="738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53"/>
              </a:lnSpc>
              <a:defRPr/>
            </a:pPr>
            <a:r>
              <a:rPr lang="en-US" sz="1333" dirty="0">
                <a:solidFill>
                  <a:srgbClr val="343633"/>
                </a:solidFill>
                <a:latin typeface="Baskerville" panose="02020502070401020303"/>
              </a:rPr>
              <a:t>100 </a:t>
            </a:r>
            <a:r>
              <a:rPr lang="en-US" sz="1333" dirty="0" err="1">
                <a:solidFill>
                  <a:srgbClr val="343633"/>
                </a:solidFill>
                <a:latin typeface="Baskerville" panose="02020502070401020303"/>
              </a:rPr>
              <a:t>centímetros</a:t>
            </a:r>
            <a:r>
              <a:rPr lang="en-US" sz="1333" dirty="0">
                <a:solidFill>
                  <a:srgbClr val="343633"/>
                </a:solidFill>
                <a:latin typeface="Baskerville" panose="02020502070401020303"/>
              </a:rPr>
              <a:t>= 1 metro</a:t>
            </a:r>
          </a:p>
          <a:p>
            <a:pPr algn="ctr">
              <a:lnSpc>
                <a:spcPts val="1653"/>
              </a:lnSpc>
              <a:defRPr/>
            </a:pPr>
            <a:r>
              <a:rPr lang="en-US" sz="1333" dirty="0">
                <a:solidFill>
                  <a:srgbClr val="343633"/>
                </a:solidFill>
                <a:latin typeface="Baskerville" panose="02020502070401020303"/>
              </a:rPr>
              <a:t>*</a:t>
            </a:r>
            <a:r>
              <a:rPr lang="en-US" sz="1333" dirty="0" err="1">
                <a:solidFill>
                  <a:srgbClr val="343633"/>
                </a:solidFill>
                <a:latin typeface="Baskerville" panose="02020502070401020303"/>
              </a:rPr>
              <a:t>Dividir</a:t>
            </a:r>
            <a:r>
              <a:rPr lang="en-US" sz="1333" dirty="0">
                <a:solidFill>
                  <a:srgbClr val="343633"/>
                </a:solidFill>
                <a:latin typeface="Baskerville" panose="02020502070401020303"/>
              </a:rPr>
              <a:t> entre 100 </a:t>
            </a:r>
            <a:r>
              <a:rPr lang="en-US" sz="1333" dirty="0" err="1">
                <a:solidFill>
                  <a:srgbClr val="343633"/>
                </a:solidFill>
                <a:latin typeface="Baskerville" panose="02020502070401020303"/>
              </a:rPr>
              <a:t>el</a:t>
            </a:r>
            <a:r>
              <a:rPr lang="en-US" sz="1333" dirty="0">
                <a:solidFill>
                  <a:srgbClr val="343633"/>
                </a:solidFill>
                <a:latin typeface="Baskerville" panose="02020502070401020303"/>
              </a:rPr>
              <a:t> valor de </a:t>
            </a:r>
            <a:r>
              <a:rPr lang="en-US" sz="1333" dirty="0" err="1">
                <a:solidFill>
                  <a:srgbClr val="343633"/>
                </a:solidFill>
                <a:latin typeface="Baskerville" panose="02020502070401020303"/>
              </a:rPr>
              <a:t>centímetros</a:t>
            </a:r>
            <a:r>
              <a:rPr lang="en-US" sz="1333" dirty="0">
                <a:solidFill>
                  <a:srgbClr val="343633"/>
                </a:solidFill>
                <a:latin typeface="Baskerville" panose="02020502070401020303"/>
              </a:rPr>
              <a:t> para registrar </a:t>
            </a:r>
            <a:r>
              <a:rPr lang="en-US" sz="1333" dirty="0" err="1">
                <a:solidFill>
                  <a:srgbClr val="343633"/>
                </a:solidFill>
                <a:latin typeface="Baskerville" panose="02020502070401020303"/>
              </a:rPr>
              <a:t>el</a:t>
            </a:r>
            <a:r>
              <a:rPr lang="en-US" sz="1333" dirty="0">
                <a:solidFill>
                  <a:srgbClr val="343633"/>
                </a:solidFill>
                <a:latin typeface="Baskerville" panose="02020502070401020303"/>
              </a:rPr>
              <a:t> </a:t>
            </a:r>
            <a:r>
              <a:rPr lang="en-US" sz="1333" dirty="0" err="1">
                <a:solidFill>
                  <a:srgbClr val="343633"/>
                </a:solidFill>
                <a:latin typeface="Baskerville" panose="02020502070401020303"/>
              </a:rPr>
              <a:t>dato</a:t>
            </a:r>
            <a:r>
              <a:rPr lang="en-US" sz="1333" dirty="0">
                <a:solidFill>
                  <a:srgbClr val="343633"/>
                </a:solidFill>
                <a:latin typeface="Baskerville" panose="02020502070401020303"/>
              </a:rPr>
              <a:t> </a:t>
            </a:r>
            <a:r>
              <a:rPr lang="en-US" sz="1333" dirty="0" err="1">
                <a:solidFill>
                  <a:srgbClr val="343633"/>
                </a:solidFill>
                <a:latin typeface="Baskerville" panose="02020502070401020303"/>
              </a:rPr>
              <a:t>en</a:t>
            </a:r>
            <a:r>
              <a:rPr lang="en-US" sz="1333" dirty="0">
                <a:solidFill>
                  <a:srgbClr val="343633"/>
                </a:solidFill>
                <a:latin typeface="Baskerville" panose="02020502070401020303"/>
              </a:rPr>
              <a:t> metros.</a:t>
            </a:r>
            <a:endParaRPr lang="en-US" sz="1333" dirty="0">
              <a:latin typeface="Baskerville" panose="02020502070401020303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054FC50-CCE5-ED9B-BBD1-510289823630}"/>
              </a:ext>
            </a:extLst>
          </p:cNvPr>
          <p:cNvSpPr txBox="1"/>
          <p:nvPr/>
        </p:nvSpPr>
        <p:spPr>
          <a:xfrm>
            <a:off x="4228744" y="4519728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FF0000"/>
                </a:solidFill>
              </a:rPr>
              <a:t>2</a:t>
            </a:r>
            <a:endParaRPr lang="es-MX" sz="1600" dirty="0">
              <a:solidFill>
                <a:srgbClr val="FF0000"/>
              </a:solidFill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03C8C27-32EE-5B03-752E-F141CF97DB2F}"/>
              </a:ext>
            </a:extLst>
          </p:cNvPr>
          <p:cNvSpPr txBox="1"/>
          <p:nvPr/>
        </p:nvSpPr>
        <p:spPr>
          <a:xfrm>
            <a:off x="7086600" y="4496330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FF0000"/>
                </a:solidFill>
              </a:rPr>
              <a:t>0.4</a:t>
            </a:r>
            <a:endParaRPr lang="es-MX" sz="1600" dirty="0">
              <a:solidFill>
                <a:srgbClr val="FF0000"/>
              </a:solidFill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A7EF1639-C048-AA8A-42E2-BB87222CA010}"/>
              </a:ext>
            </a:extLst>
          </p:cNvPr>
          <p:cNvSpPr txBox="1"/>
          <p:nvPr/>
        </p:nvSpPr>
        <p:spPr>
          <a:xfrm>
            <a:off x="9267669" y="4519728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FF0000"/>
                </a:solidFill>
              </a:rPr>
              <a:t>0.5</a:t>
            </a:r>
            <a:endParaRPr lang="es-MX" sz="1600" dirty="0">
              <a:solidFill>
                <a:srgbClr val="FF0000"/>
              </a:solidFill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411E8C06-8077-2AC4-0E15-277D497124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782" r="3016"/>
          <a:stretch>
            <a:fillRect/>
          </a:stretch>
        </p:blipFill>
        <p:spPr>
          <a:xfrm>
            <a:off x="5641448" y="4945268"/>
            <a:ext cx="4577706" cy="180999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4D11AD8-E3EB-A7A7-7133-8CDBD2849C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6283"/>
          <a:stretch>
            <a:fillRect/>
          </a:stretch>
        </p:blipFill>
        <p:spPr>
          <a:xfrm>
            <a:off x="1386262" y="1309715"/>
            <a:ext cx="9499600" cy="65437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D5F4A06-8E35-3DA7-0ACA-8DFE35B84F67}"/>
              </a:ext>
            </a:extLst>
          </p:cNvPr>
          <p:cNvSpPr txBox="1"/>
          <p:nvPr/>
        </p:nvSpPr>
        <p:spPr>
          <a:xfrm>
            <a:off x="9455027" y="1612701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FF0000"/>
                </a:solidFill>
              </a:rPr>
              <a:t>2</a:t>
            </a:r>
            <a:endParaRPr lang="es-MX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481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343CED-3BF0-CA92-5E20-D56204724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Box 31">
            <a:extLst>
              <a:ext uri="{FF2B5EF4-FFF2-40B4-BE49-F238E27FC236}">
                <a16:creationId xmlns:a16="http://schemas.microsoft.com/office/drawing/2014/main" id="{18F5CA61-9D4F-CA4A-C18A-E44F439DF4A8}"/>
              </a:ext>
            </a:extLst>
          </p:cNvPr>
          <p:cNvSpPr txBox="1"/>
          <p:nvPr/>
        </p:nvSpPr>
        <p:spPr>
          <a:xfrm>
            <a:off x="4214644" y="194712"/>
            <a:ext cx="10393680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2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Montserrat" panose="00000500000000000000" pitchFamily="2" charset="0"/>
              </a:rPr>
              <a:t>Formato de campo</a:t>
            </a:r>
          </a:p>
          <a:p>
            <a:pPr marL="0" marR="0" lvl="0" indent="0" algn="l" defTabSz="914400" rtl="0" eaLnBrk="1" fontAlgn="auto" latinLnBrk="0" hangingPunct="1">
              <a:lnSpc>
                <a:spcPts val="302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302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Montserrat" panose="00000500000000000000" pitchFamily="2" charset="0"/>
              </a:rPr>
              <a:t>Caudal de un </a:t>
            </a:r>
            <a:r>
              <a:rPr lang="en-US" sz="2800" dirty="0" err="1">
                <a:solidFill>
                  <a:srgbClr val="000000"/>
                </a:solidFill>
                <a:latin typeface="Montserrat" panose="00000500000000000000" pitchFamily="2" charset="0"/>
              </a:rPr>
              <a:t>río</a:t>
            </a:r>
            <a:endParaRPr lang="en-US" sz="280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302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292F7DD-C239-1A11-1702-21C7A5F5D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549400"/>
            <a:ext cx="10254961" cy="19812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95C13B7-2A3D-042E-71CB-01BA7BC6644E}"/>
              </a:ext>
            </a:extLst>
          </p:cNvPr>
          <p:cNvSpPr txBox="1"/>
          <p:nvPr/>
        </p:nvSpPr>
        <p:spPr>
          <a:xfrm>
            <a:off x="1727200" y="2971800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FF0000"/>
                </a:solidFill>
              </a:rPr>
              <a:t>7.6</a:t>
            </a:r>
            <a:endParaRPr lang="es-MX" sz="1600" dirty="0">
              <a:solidFill>
                <a:srgbClr val="FF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1420B3C-2B42-1289-FE26-9F1B85496300}"/>
              </a:ext>
            </a:extLst>
          </p:cNvPr>
          <p:cNvSpPr txBox="1"/>
          <p:nvPr/>
        </p:nvSpPr>
        <p:spPr>
          <a:xfrm>
            <a:off x="9680904" y="1955800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FF0000"/>
                </a:solidFill>
              </a:rPr>
              <a:t>3</a:t>
            </a:r>
            <a:endParaRPr lang="es-MX" sz="1600" dirty="0">
              <a:solidFill>
                <a:srgbClr val="FF000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53D2999-E3FB-1428-1F39-92131F5E708D}"/>
              </a:ext>
            </a:extLst>
          </p:cNvPr>
          <p:cNvSpPr txBox="1"/>
          <p:nvPr/>
        </p:nvSpPr>
        <p:spPr>
          <a:xfrm>
            <a:off x="3251200" y="2971800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FF0000"/>
                </a:solidFill>
              </a:rPr>
              <a:t>7.8</a:t>
            </a:r>
            <a:endParaRPr lang="es-MX" sz="1600" dirty="0">
              <a:solidFill>
                <a:srgbClr val="FF0000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F02D963-91AA-93FC-933A-27C102220166}"/>
              </a:ext>
            </a:extLst>
          </p:cNvPr>
          <p:cNvSpPr txBox="1"/>
          <p:nvPr/>
        </p:nvSpPr>
        <p:spPr>
          <a:xfrm>
            <a:off x="4673600" y="2971799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FF0000"/>
                </a:solidFill>
              </a:rPr>
              <a:t>7.2</a:t>
            </a:r>
            <a:endParaRPr lang="es-MX" sz="1600" dirty="0">
              <a:solidFill>
                <a:srgbClr val="FF0000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32E399ED-2D4E-5954-C432-873F1FF68C80}"/>
              </a:ext>
            </a:extLst>
          </p:cNvPr>
          <p:cNvSpPr txBox="1"/>
          <p:nvPr/>
        </p:nvSpPr>
        <p:spPr>
          <a:xfrm>
            <a:off x="6116320" y="3007359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u="sng" dirty="0">
                <a:solidFill>
                  <a:srgbClr val="FF0000"/>
                </a:solidFill>
              </a:rPr>
              <a:t>9.8</a:t>
            </a:r>
            <a:endParaRPr lang="es-MX" sz="1600" u="sng" dirty="0">
              <a:solidFill>
                <a:srgbClr val="FF0000"/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19FD2A0A-173E-74D8-76F5-24CAE55811B2}"/>
              </a:ext>
            </a:extLst>
          </p:cNvPr>
          <p:cNvSpPr txBox="1"/>
          <p:nvPr/>
        </p:nvSpPr>
        <p:spPr>
          <a:xfrm>
            <a:off x="7559040" y="3007359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FF0000"/>
                </a:solidFill>
              </a:rPr>
              <a:t>7.4</a:t>
            </a:r>
            <a:endParaRPr lang="es-MX" sz="1600" dirty="0">
              <a:solidFill>
                <a:srgbClr val="FF0000"/>
              </a:solidFill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172CD0D8-FD06-FF7A-586D-810B7C6E0B2C}"/>
              </a:ext>
            </a:extLst>
          </p:cNvPr>
          <p:cNvSpPr txBox="1"/>
          <p:nvPr/>
        </p:nvSpPr>
        <p:spPr>
          <a:xfrm>
            <a:off x="9001760" y="2966719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FF0000"/>
                </a:solidFill>
              </a:rPr>
              <a:t>8.2</a:t>
            </a:r>
            <a:endParaRPr lang="es-MX" sz="1600" dirty="0">
              <a:solidFill>
                <a:srgbClr val="FF0000"/>
              </a:solidFill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B3EEC586-EEFA-F6CA-8647-0EF1FB16F2DC}"/>
              </a:ext>
            </a:extLst>
          </p:cNvPr>
          <p:cNvSpPr txBox="1"/>
          <p:nvPr/>
        </p:nvSpPr>
        <p:spPr>
          <a:xfrm>
            <a:off x="10383520" y="3007359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FF0000"/>
                </a:solidFill>
              </a:rPr>
              <a:t>4.2</a:t>
            </a:r>
            <a:endParaRPr lang="es-MX" sz="1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1" name="Entrada de lápiz 30">
                <a:extLst>
                  <a:ext uri="{FF2B5EF4-FFF2-40B4-BE49-F238E27FC236}">
                    <a16:creationId xmlns:a16="http://schemas.microsoft.com/office/drawing/2014/main" id="{603A2B32-A699-74DF-92A1-79568CDC374F}"/>
                  </a:ext>
                </a:extLst>
              </p14:cNvPr>
              <p14:cNvContentPartPr/>
              <p14:nvPr/>
            </p14:nvContentPartPr>
            <p14:xfrm>
              <a:off x="6197440" y="2993633"/>
              <a:ext cx="626640" cy="623280"/>
            </p14:xfrm>
          </p:contentPart>
        </mc:Choice>
        <mc:Fallback>
          <p:pic>
            <p:nvPicPr>
              <p:cNvPr id="31" name="Entrada de lápiz 30">
                <a:extLst>
                  <a:ext uri="{FF2B5EF4-FFF2-40B4-BE49-F238E27FC236}">
                    <a16:creationId xmlns:a16="http://schemas.microsoft.com/office/drawing/2014/main" id="{603A2B32-A699-74DF-92A1-79568CDC37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91321" y="2987515"/>
                <a:ext cx="638878" cy="6355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2" name="Entrada de lápiz 31">
                <a:extLst>
                  <a:ext uri="{FF2B5EF4-FFF2-40B4-BE49-F238E27FC236}">
                    <a16:creationId xmlns:a16="http://schemas.microsoft.com/office/drawing/2014/main" id="{92E3E1E2-7D8F-0071-107D-B8E268AE9A06}"/>
                  </a:ext>
                </a:extLst>
              </p14:cNvPr>
              <p14:cNvContentPartPr/>
              <p14:nvPr/>
            </p14:nvContentPartPr>
            <p14:xfrm>
              <a:off x="10525760" y="2836040"/>
              <a:ext cx="700560" cy="694560"/>
            </p14:xfrm>
          </p:contentPart>
        </mc:Choice>
        <mc:Fallback>
          <p:pic>
            <p:nvPicPr>
              <p:cNvPr id="32" name="Entrada de lápiz 31">
                <a:extLst>
                  <a:ext uri="{FF2B5EF4-FFF2-40B4-BE49-F238E27FC236}">
                    <a16:creationId xmlns:a16="http://schemas.microsoft.com/office/drawing/2014/main" id="{92E3E1E2-7D8F-0071-107D-B8E268AE9A0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19640" y="2829922"/>
                <a:ext cx="712800" cy="70679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7226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454A43-619B-13F1-5CC9-FA39931F3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Box 31">
            <a:extLst>
              <a:ext uri="{FF2B5EF4-FFF2-40B4-BE49-F238E27FC236}">
                <a16:creationId xmlns:a16="http://schemas.microsoft.com/office/drawing/2014/main" id="{CD0DBAF8-C953-A810-7A33-F7FCC7E18EFC}"/>
              </a:ext>
            </a:extLst>
          </p:cNvPr>
          <p:cNvSpPr txBox="1"/>
          <p:nvPr/>
        </p:nvSpPr>
        <p:spPr>
          <a:xfrm>
            <a:off x="4214644" y="194712"/>
            <a:ext cx="10393680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2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000000"/>
                </a:solidFill>
                <a:latin typeface="Montserrat" panose="00000500000000000000" pitchFamily="2" charset="0"/>
              </a:rPr>
              <a:t>Cálculo</a:t>
            </a:r>
            <a:r>
              <a:rPr lang="en-US" sz="2800" dirty="0">
                <a:solidFill>
                  <a:srgbClr val="000000"/>
                </a:solidFill>
                <a:latin typeface="Montserrat" panose="00000500000000000000" pitchFamily="2" charset="0"/>
              </a:rPr>
              <a:t> del caudal de un </a:t>
            </a:r>
            <a:r>
              <a:rPr lang="en-US" sz="2800" dirty="0" err="1">
                <a:solidFill>
                  <a:srgbClr val="000000"/>
                </a:solidFill>
                <a:latin typeface="Montserrat" panose="00000500000000000000" pitchFamily="2" charset="0"/>
              </a:rPr>
              <a:t>río</a:t>
            </a:r>
            <a:endParaRPr lang="en-US" sz="280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302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2FDC621B-0ABC-3FDD-85A0-CCD87FB99EC6}"/>
              </a:ext>
            </a:extLst>
          </p:cNvPr>
          <p:cNvSpPr txBox="1"/>
          <p:nvPr/>
        </p:nvSpPr>
        <p:spPr>
          <a:xfrm>
            <a:off x="5050923" y="975852"/>
            <a:ext cx="6908800" cy="8347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64"/>
              </a:lnSpc>
              <a:spcBef>
                <a:spcPct val="0"/>
              </a:spcBef>
            </a:pPr>
            <a:r>
              <a:rPr lang="en-US" sz="1867" b="1" dirty="0" err="1">
                <a:latin typeface="Baskerville" panose="02020502070401020303"/>
              </a:rPr>
              <a:t>Área</a:t>
            </a:r>
            <a:r>
              <a:rPr lang="en-US" sz="1867" b="1" dirty="0">
                <a:latin typeface="Baskerville" panose="02020502070401020303"/>
              </a:rPr>
              <a:t> de </a:t>
            </a:r>
            <a:r>
              <a:rPr lang="en-US" sz="1867" b="1" dirty="0" err="1">
                <a:latin typeface="Baskerville" panose="02020502070401020303"/>
              </a:rPr>
              <a:t>cada</a:t>
            </a:r>
            <a:r>
              <a:rPr lang="en-US" sz="1867" b="1" dirty="0">
                <a:latin typeface="Baskerville" panose="02020502070401020303"/>
              </a:rPr>
              <a:t> </a:t>
            </a:r>
            <a:r>
              <a:rPr lang="en-US" sz="1867" b="1" dirty="0" err="1">
                <a:latin typeface="Baskerville" panose="02020502070401020303"/>
              </a:rPr>
              <a:t>sección</a:t>
            </a:r>
            <a:r>
              <a:rPr lang="en-US" sz="1867" dirty="0">
                <a:latin typeface="Baskerville" panose="02020502070401020303"/>
              </a:rPr>
              <a:t>= (</a:t>
            </a:r>
            <a:r>
              <a:rPr lang="en-US" sz="1867" dirty="0" err="1">
                <a:latin typeface="Baskerville" panose="02020502070401020303"/>
              </a:rPr>
              <a:t>profundidad</a:t>
            </a:r>
            <a:r>
              <a:rPr lang="en-US" sz="1867" dirty="0">
                <a:latin typeface="Baskerville" panose="02020502070401020303"/>
              </a:rPr>
              <a:t> 1+profundidad 2) </a:t>
            </a:r>
            <a:r>
              <a:rPr lang="en-US" sz="3200" dirty="0">
                <a:latin typeface="Baskerville" panose="02020502070401020303"/>
              </a:rPr>
              <a:t>x</a:t>
            </a:r>
            <a:r>
              <a:rPr lang="en-US" sz="1867" dirty="0">
                <a:latin typeface="Baskerville" panose="02020502070401020303"/>
              </a:rPr>
              <a:t> ancho</a:t>
            </a:r>
          </a:p>
          <a:p>
            <a:pPr algn="ctr">
              <a:lnSpc>
                <a:spcPts val="1564"/>
              </a:lnSpc>
              <a:spcBef>
                <a:spcPct val="0"/>
              </a:spcBef>
            </a:pPr>
            <a:endParaRPr lang="en-US" sz="1867" dirty="0">
              <a:latin typeface="Baskerville" panose="02020502070401020303"/>
            </a:endParaRPr>
          </a:p>
          <a:p>
            <a:pPr algn="ctr">
              <a:lnSpc>
                <a:spcPts val="1564"/>
              </a:lnSpc>
              <a:spcBef>
                <a:spcPct val="0"/>
              </a:spcBef>
            </a:pPr>
            <a:r>
              <a:rPr lang="en-US" sz="1867" dirty="0">
                <a:latin typeface="Baskerville" panose="02020502070401020303"/>
              </a:rPr>
              <a:t>                2</a:t>
            </a:r>
          </a:p>
          <a:p>
            <a:pPr algn="ctr">
              <a:lnSpc>
                <a:spcPts val="1564"/>
              </a:lnSpc>
              <a:spcBef>
                <a:spcPct val="0"/>
              </a:spcBef>
            </a:pPr>
            <a:endParaRPr lang="en-US" sz="1867" dirty="0">
              <a:solidFill>
                <a:srgbClr val="000000"/>
              </a:solidFill>
              <a:latin typeface="Baskerville" panose="02020502070401020303"/>
            </a:endParaRPr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0657623B-2988-93E4-D590-A93BC8B46224}"/>
              </a:ext>
            </a:extLst>
          </p:cNvPr>
          <p:cNvSpPr/>
          <p:nvPr/>
        </p:nvSpPr>
        <p:spPr>
          <a:xfrm flipV="1">
            <a:off x="7669462" y="1177995"/>
            <a:ext cx="2896097" cy="15805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s-MX" sz="1200" dirty="0"/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0A754334-1066-320C-4314-64FF93094B49}"/>
              </a:ext>
            </a:extLst>
          </p:cNvPr>
          <p:cNvSpPr txBox="1"/>
          <p:nvPr/>
        </p:nvSpPr>
        <p:spPr>
          <a:xfrm>
            <a:off x="4823382" y="3528839"/>
            <a:ext cx="5770337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56"/>
              </a:lnSpc>
              <a:spcBef>
                <a:spcPct val="0"/>
              </a:spcBef>
            </a:pPr>
            <a:r>
              <a:rPr lang="en-US" sz="1867" b="1" dirty="0" err="1">
                <a:latin typeface="Baskerville" panose="02020502070401020303"/>
              </a:rPr>
              <a:t>Área</a:t>
            </a:r>
            <a:r>
              <a:rPr lang="en-US" sz="1867" b="1" dirty="0">
                <a:latin typeface="Baskerville" panose="02020502070401020303"/>
              </a:rPr>
              <a:t> total</a:t>
            </a:r>
            <a:r>
              <a:rPr lang="en-US" sz="1867" dirty="0">
                <a:latin typeface="Baskerville" panose="02020502070401020303"/>
              </a:rPr>
              <a:t>= </a:t>
            </a:r>
            <a:r>
              <a:rPr lang="en-US" sz="1867" dirty="0" err="1">
                <a:latin typeface="Baskerville" panose="02020502070401020303"/>
              </a:rPr>
              <a:t>el</a:t>
            </a:r>
            <a:r>
              <a:rPr lang="en-US" sz="1867" dirty="0">
                <a:latin typeface="Baskerville" panose="02020502070401020303"/>
              </a:rPr>
              <a:t> total de la </a:t>
            </a:r>
            <a:r>
              <a:rPr lang="en-US" sz="1867" dirty="0" err="1">
                <a:latin typeface="Baskerville" panose="02020502070401020303"/>
              </a:rPr>
              <a:t>suma</a:t>
            </a:r>
            <a:r>
              <a:rPr lang="en-US" sz="1867" dirty="0">
                <a:latin typeface="Baskerville" panose="02020502070401020303"/>
              </a:rPr>
              <a:t> de </a:t>
            </a:r>
            <a:r>
              <a:rPr lang="en-US" sz="1867" dirty="0" err="1">
                <a:latin typeface="Baskerville" panose="02020502070401020303"/>
              </a:rPr>
              <a:t>cada</a:t>
            </a:r>
            <a:r>
              <a:rPr lang="en-US" sz="1867" dirty="0">
                <a:latin typeface="Baskerville" panose="02020502070401020303"/>
              </a:rPr>
              <a:t> </a:t>
            </a:r>
            <a:r>
              <a:rPr lang="en-US" sz="1867" dirty="0" err="1">
                <a:latin typeface="Baskerville" panose="02020502070401020303"/>
              </a:rPr>
              <a:t>sección</a:t>
            </a:r>
            <a:r>
              <a:rPr lang="en-US" sz="1867" dirty="0">
                <a:latin typeface="Baskerville" panose="02020502070401020303"/>
              </a:rPr>
              <a:t> </a:t>
            </a:r>
          </a:p>
          <a:p>
            <a:pPr algn="ctr">
              <a:lnSpc>
                <a:spcPts val="1728"/>
              </a:lnSpc>
              <a:spcBef>
                <a:spcPct val="0"/>
              </a:spcBef>
            </a:pPr>
            <a:endParaRPr lang="en-US" sz="1533" dirty="0">
              <a:latin typeface="Montserrat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603BF6FB-2195-2F0B-9E56-33107CD5AADE}"/>
              </a:ext>
            </a:extLst>
          </p:cNvPr>
          <p:cNvSpPr txBox="1"/>
          <p:nvPr/>
        </p:nvSpPr>
        <p:spPr>
          <a:xfrm>
            <a:off x="2286000" y="4355799"/>
            <a:ext cx="10011835" cy="6647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28"/>
              </a:lnSpc>
            </a:pPr>
            <a:r>
              <a:rPr lang="en-US" sz="1867" b="1" dirty="0" err="1">
                <a:latin typeface="Baskerville" panose="02020502070401020303"/>
              </a:rPr>
              <a:t>Velocidad</a:t>
            </a:r>
            <a:r>
              <a:rPr lang="en-US" sz="1867" b="1" dirty="0">
                <a:latin typeface="Baskerville" panose="02020502070401020303"/>
              </a:rPr>
              <a:t> del </a:t>
            </a:r>
            <a:r>
              <a:rPr lang="en-US" sz="1867" b="1" dirty="0" err="1">
                <a:latin typeface="Baskerville" panose="02020502070401020303"/>
              </a:rPr>
              <a:t>agua</a:t>
            </a:r>
            <a:r>
              <a:rPr lang="en-US" sz="1867" dirty="0">
                <a:latin typeface="Baskerville" panose="02020502070401020303"/>
              </a:rPr>
              <a:t>= </a:t>
            </a:r>
            <a:r>
              <a:rPr lang="en-US" sz="1867" dirty="0" err="1">
                <a:latin typeface="Baskerville" panose="02020502070401020303"/>
              </a:rPr>
              <a:t>distancia</a:t>
            </a:r>
            <a:r>
              <a:rPr lang="en-US" sz="1867" dirty="0">
                <a:latin typeface="Baskerville" panose="02020502070401020303"/>
              </a:rPr>
              <a:t> </a:t>
            </a:r>
            <a:r>
              <a:rPr lang="en-US" sz="1867" dirty="0" err="1">
                <a:latin typeface="Baskerville" panose="02020502070401020303"/>
              </a:rPr>
              <a:t>recorrida</a:t>
            </a:r>
            <a:endParaRPr lang="en-US" sz="1867" dirty="0">
              <a:latin typeface="Baskerville" panose="02020502070401020303"/>
            </a:endParaRPr>
          </a:p>
          <a:p>
            <a:pPr algn="ctr">
              <a:lnSpc>
                <a:spcPts val="1728"/>
              </a:lnSpc>
            </a:pPr>
            <a:r>
              <a:rPr lang="en-US" sz="1867" dirty="0">
                <a:latin typeface="Baskerville" panose="02020502070401020303"/>
              </a:rPr>
              <a:t>    </a:t>
            </a:r>
          </a:p>
          <a:p>
            <a:pPr algn="ctr">
              <a:lnSpc>
                <a:spcPts val="1728"/>
              </a:lnSpc>
              <a:spcBef>
                <a:spcPct val="0"/>
              </a:spcBef>
            </a:pPr>
            <a:r>
              <a:rPr lang="en-US" sz="1867" dirty="0">
                <a:latin typeface="Baskerville" panose="02020502070401020303"/>
              </a:rPr>
              <a:t>                                        </a:t>
            </a:r>
            <a:r>
              <a:rPr lang="en-US" sz="1867" dirty="0" err="1">
                <a:latin typeface="Baskerville" panose="02020502070401020303"/>
              </a:rPr>
              <a:t>tiempo</a:t>
            </a:r>
            <a:r>
              <a:rPr lang="en-US" sz="1867" dirty="0">
                <a:latin typeface="Baskerville" panose="02020502070401020303"/>
              </a:rPr>
              <a:t> </a:t>
            </a:r>
            <a:r>
              <a:rPr lang="en-US" sz="1867" dirty="0" err="1">
                <a:latin typeface="Baskerville" panose="02020502070401020303"/>
              </a:rPr>
              <a:t>promedio</a:t>
            </a:r>
            <a:endParaRPr lang="en-US" sz="1867" dirty="0">
              <a:latin typeface="Baskerville" panose="02020502070401020303"/>
            </a:endParaRPr>
          </a:p>
        </p:txBody>
      </p:sp>
      <p:sp>
        <p:nvSpPr>
          <p:cNvPr id="10" name="AutoShape 12">
            <a:extLst>
              <a:ext uri="{FF2B5EF4-FFF2-40B4-BE49-F238E27FC236}">
                <a16:creationId xmlns:a16="http://schemas.microsoft.com/office/drawing/2014/main" id="{AA0D16F5-3B11-F4EB-B623-DD6713BB5D53}"/>
              </a:ext>
            </a:extLst>
          </p:cNvPr>
          <p:cNvSpPr/>
          <p:nvPr/>
        </p:nvSpPr>
        <p:spPr>
          <a:xfrm flipV="1">
            <a:off x="7320130" y="4681820"/>
            <a:ext cx="2108968" cy="12849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s-MX" sz="1200"/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583D6D33-A205-D65E-D060-AC10CE2F2270}"/>
              </a:ext>
            </a:extLst>
          </p:cNvPr>
          <p:cNvSpPr txBox="1"/>
          <p:nvPr/>
        </p:nvSpPr>
        <p:spPr>
          <a:xfrm>
            <a:off x="3452107" y="5597973"/>
            <a:ext cx="5287787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59"/>
              </a:lnSpc>
              <a:spcBef>
                <a:spcPct val="0"/>
              </a:spcBef>
            </a:pPr>
            <a:r>
              <a:rPr lang="en-US" sz="1867" dirty="0">
                <a:latin typeface="Baskerville" panose="02020502070401020303"/>
              </a:rPr>
              <a:t>Caudal= </a:t>
            </a:r>
            <a:r>
              <a:rPr lang="en-US" sz="1867" dirty="0" err="1">
                <a:latin typeface="Baskerville" panose="02020502070401020303"/>
              </a:rPr>
              <a:t>Área</a:t>
            </a:r>
            <a:r>
              <a:rPr lang="en-US" sz="1867" dirty="0">
                <a:latin typeface="Baskerville" panose="02020502070401020303"/>
              </a:rPr>
              <a:t> total x </a:t>
            </a:r>
            <a:r>
              <a:rPr lang="en-US" sz="1867" dirty="0" err="1">
                <a:latin typeface="Baskerville" panose="02020502070401020303"/>
              </a:rPr>
              <a:t>velocidad</a:t>
            </a:r>
            <a:r>
              <a:rPr lang="en-US" sz="1867" dirty="0">
                <a:latin typeface="Baskerville" panose="02020502070401020303"/>
              </a:rPr>
              <a:t> del </a:t>
            </a:r>
            <a:r>
              <a:rPr lang="en-US" sz="1867" dirty="0" err="1">
                <a:latin typeface="Baskerville" panose="02020502070401020303"/>
              </a:rPr>
              <a:t>agua</a:t>
            </a:r>
            <a:endParaRPr lang="en-US" sz="1867" dirty="0">
              <a:latin typeface="Baskerville" panose="02020502070401020303"/>
            </a:endParaRPr>
          </a:p>
        </p:txBody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id="{1C0A6EA4-739E-D788-345C-448509C9089A}"/>
              </a:ext>
            </a:extLst>
          </p:cNvPr>
          <p:cNvSpPr/>
          <p:nvPr/>
        </p:nvSpPr>
        <p:spPr>
          <a:xfrm>
            <a:off x="8890000" y="5516513"/>
            <a:ext cx="632914" cy="405352"/>
          </a:xfrm>
          <a:custGeom>
            <a:avLst/>
            <a:gdLst/>
            <a:ahLst/>
            <a:cxnLst/>
            <a:rect l="l" t="t" r="r" b="b"/>
            <a:pathLst>
              <a:path w="1037247" h="799261">
                <a:moveTo>
                  <a:pt x="0" y="0"/>
                </a:moveTo>
                <a:lnTo>
                  <a:pt x="1037248" y="0"/>
                </a:lnTo>
                <a:lnTo>
                  <a:pt x="1037248" y="799261"/>
                </a:lnTo>
                <a:lnTo>
                  <a:pt x="0" y="7992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0949" t="-1" r="-905322" b="-31450"/>
            </a:stretch>
          </a:blipFill>
        </p:spPr>
        <p:txBody>
          <a:bodyPr/>
          <a:lstStyle/>
          <a:p>
            <a:endParaRPr lang="es-MX" sz="1200" dirty="0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F15B5363-D209-4219-862F-5C44CD0182D6}"/>
              </a:ext>
            </a:extLst>
          </p:cNvPr>
          <p:cNvSpPr txBox="1"/>
          <p:nvPr/>
        </p:nvSpPr>
        <p:spPr>
          <a:xfrm>
            <a:off x="5806933" y="1735066"/>
            <a:ext cx="6908800" cy="8347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64"/>
              </a:lnSpc>
              <a:spcBef>
                <a:spcPct val="0"/>
              </a:spcBef>
            </a:pPr>
            <a:r>
              <a:rPr lang="en-US" sz="1867" b="1" dirty="0" err="1">
                <a:solidFill>
                  <a:srgbClr val="000000"/>
                </a:solidFill>
                <a:latin typeface="Baskerville" panose="02020502070401020303"/>
              </a:rPr>
              <a:t>Área</a:t>
            </a:r>
            <a:r>
              <a:rPr lang="en-US" sz="1867" b="1" dirty="0">
                <a:solidFill>
                  <a:srgbClr val="000000"/>
                </a:solidFill>
                <a:latin typeface="Baskerville" panose="02020502070401020303"/>
              </a:rPr>
              <a:t> de la </a:t>
            </a:r>
            <a:r>
              <a:rPr lang="en-US" sz="1867" b="1" dirty="0" err="1">
                <a:solidFill>
                  <a:srgbClr val="000000"/>
                </a:solidFill>
                <a:latin typeface="Baskerville" panose="02020502070401020303"/>
              </a:rPr>
              <a:t>sección</a:t>
            </a:r>
            <a:r>
              <a:rPr lang="en-US" sz="1867" b="1" dirty="0">
                <a:solidFill>
                  <a:srgbClr val="000000"/>
                </a:solidFill>
                <a:latin typeface="Baskerville" panose="02020502070401020303"/>
              </a:rPr>
              <a:t> 1</a:t>
            </a:r>
            <a:r>
              <a:rPr lang="en-US" sz="1867" dirty="0">
                <a:solidFill>
                  <a:srgbClr val="000000"/>
                </a:solidFill>
                <a:latin typeface="Baskerville" panose="02020502070401020303"/>
              </a:rPr>
              <a:t>= (0.5+0.9) </a:t>
            </a:r>
            <a:r>
              <a:rPr lang="en-US" sz="3200" dirty="0">
                <a:solidFill>
                  <a:srgbClr val="000000"/>
                </a:solidFill>
                <a:latin typeface="Baskerville" panose="02020502070401020303"/>
              </a:rPr>
              <a:t>x</a:t>
            </a:r>
            <a:r>
              <a:rPr lang="en-US" sz="1867" dirty="0">
                <a:solidFill>
                  <a:srgbClr val="000000"/>
                </a:solidFill>
                <a:latin typeface="Baskerville" panose="02020502070401020303"/>
              </a:rPr>
              <a:t> 0.4</a:t>
            </a:r>
          </a:p>
          <a:p>
            <a:pPr algn="ctr">
              <a:lnSpc>
                <a:spcPts val="1564"/>
              </a:lnSpc>
              <a:spcBef>
                <a:spcPct val="0"/>
              </a:spcBef>
            </a:pPr>
            <a:endParaRPr lang="en-US" sz="1867" dirty="0">
              <a:solidFill>
                <a:srgbClr val="000000"/>
              </a:solidFill>
              <a:latin typeface="Baskerville" panose="02020502070401020303"/>
            </a:endParaRPr>
          </a:p>
          <a:p>
            <a:pPr>
              <a:lnSpc>
                <a:spcPts val="1564"/>
              </a:lnSpc>
              <a:spcBef>
                <a:spcPct val="0"/>
              </a:spcBef>
            </a:pPr>
            <a:r>
              <a:rPr lang="en-US" sz="1867" dirty="0">
                <a:solidFill>
                  <a:srgbClr val="000000"/>
                </a:solidFill>
                <a:latin typeface="Baskerville" panose="02020502070401020303"/>
              </a:rPr>
              <a:t>                                         2</a:t>
            </a:r>
          </a:p>
          <a:p>
            <a:pPr algn="ctr">
              <a:lnSpc>
                <a:spcPts val="1564"/>
              </a:lnSpc>
              <a:spcBef>
                <a:spcPct val="0"/>
              </a:spcBef>
            </a:pPr>
            <a:endParaRPr lang="en-US" sz="1867" dirty="0">
              <a:solidFill>
                <a:srgbClr val="000000"/>
              </a:solidFill>
              <a:latin typeface="Baskerville" panose="02020502070401020303"/>
            </a:endParaRPr>
          </a:p>
        </p:txBody>
      </p:sp>
      <p:sp>
        <p:nvSpPr>
          <p:cNvPr id="15" name="AutoShape 8">
            <a:extLst>
              <a:ext uri="{FF2B5EF4-FFF2-40B4-BE49-F238E27FC236}">
                <a16:creationId xmlns:a16="http://schemas.microsoft.com/office/drawing/2014/main" id="{798D3A58-3331-FA63-ADE4-2DCC009E15F8}"/>
              </a:ext>
            </a:extLst>
          </p:cNvPr>
          <p:cNvSpPr/>
          <p:nvPr/>
        </p:nvSpPr>
        <p:spPr>
          <a:xfrm>
            <a:off x="7665820" y="1980857"/>
            <a:ext cx="982880" cy="11434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s-MX" sz="1200" dirty="0"/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50FB829D-2A8A-4CDF-6890-4C073AD77F8A}"/>
              </a:ext>
            </a:extLst>
          </p:cNvPr>
          <p:cNvSpPr txBox="1"/>
          <p:nvPr/>
        </p:nvSpPr>
        <p:spPr>
          <a:xfrm>
            <a:off x="3899518" y="2654889"/>
            <a:ext cx="690880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64"/>
              </a:lnSpc>
              <a:spcBef>
                <a:spcPct val="0"/>
              </a:spcBef>
            </a:pPr>
            <a:r>
              <a:rPr lang="en-US" sz="1867" b="1" dirty="0" err="1">
                <a:solidFill>
                  <a:srgbClr val="000000"/>
                </a:solidFill>
                <a:latin typeface="Baskerville" panose="02020502070401020303"/>
              </a:rPr>
              <a:t>Área</a:t>
            </a:r>
            <a:r>
              <a:rPr lang="en-US" sz="1867" b="1" dirty="0">
                <a:solidFill>
                  <a:srgbClr val="000000"/>
                </a:solidFill>
                <a:latin typeface="Baskerville" panose="02020502070401020303"/>
              </a:rPr>
              <a:t> de la </a:t>
            </a:r>
            <a:r>
              <a:rPr lang="en-US" sz="1867" b="1" dirty="0" err="1">
                <a:solidFill>
                  <a:srgbClr val="000000"/>
                </a:solidFill>
                <a:latin typeface="Baskerville" panose="02020502070401020303"/>
              </a:rPr>
              <a:t>sección</a:t>
            </a:r>
            <a:r>
              <a:rPr lang="en-US" sz="1867" b="1" dirty="0">
                <a:solidFill>
                  <a:srgbClr val="000000"/>
                </a:solidFill>
                <a:latin typeface="Baskerville" panose="02020502070401020303"/>
              </a:rPr>
              <a:t> 2</a:t>
            </a:r>
            <a:r>
              <a:rPr lang="en-US" sz="1867" dirty="0">
                <a:solidFill>
                  <a:srgbClr val="000000"/>
                </a:solidFill>
                <a:latin typeface="Baskerville" panose="02020502070401020303"/>
              </a:rPr>
              <a:t>= (0.9+1.2) </a:t>
            </a:r>
            <a:r>
              <a:rPr lang="en-US" sz="3200" dirty="0">
                <a:solidFill>
                  <a:srgbClr val="000000"/>
                </a:solidFill>
                <a:latin typeface="Baskerville" panose="02020502070401020303"/>
              </a:rPr>
              <a:t>x</a:t>
            </a:r>
            <a:r>
              <a:rPr lang="en-US" sz="1867" dirty="0">
                <a:solidFill>
                  <a:srgbClr val="000000"/>
                </a:solidFill>
                <a:latin typeface="Baskerville" panose="02020502070401020303"/>
              </a:rPr>
              <a:t> 0.4</a:t>
            </a:r>
          </a:p>
          <a:p>
            <a:pPr algn="ctr">
              <a:lnSpc>
                <a:spcPts val="1564"/>
              </a:lnSpc>
              <a:spcBef>
                <a:spcPct val="0"/>
              </a:spcBef>
            </a:pPr>
            <a:endParaRPr lang="en-US" sz="1867" dirty="0">
              <a:solidFill>
                <a:srgbClr val="000000"/>
              </a:solidFill>
              <a:latin typeface="Baskerville" panose="02020502070401020303"/>
            </a:endParaRPr>
          </a:p>
          <a:p>
            <a:pPr algn="ctr">
              <a:lnSpc>
                <a:spcPts val="1564"/>
              </a:lnSpc>
              <a:spcBef>
                <a:spcPct val="0"/>
              </a:spcBef>
            </a:pPr>
            <a:r>
              <a:rPr lang="en-US" sz="1867" dirty="0">
                <a:solidFill>
                  <a:srgbClr val="000000"/>
                </a:solidFill>
                <a:latin typeface="Baskerville" panose="02020502070401020303"/>
              </a:rPr>
              <a:t>                       2</a:t>
            </a:r>
          </a:p>
          <a:p>
            <a:pPr algn="ctr">
              <a:lnSpc>
                <a:spcPts val="1564"/>
              </a:lnSpc>
              <a:spcBef>
                <a:spcPct val="0"/>
              </a:spcBef>
            </a:pPr>
            <a:endParaRPr lang="en-US" sz="1448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7" name="AutoShape 8">
            <a:extLst>
              <a:ext uri="{FF2B5EF4-FFF2-40B4-BE49-F238E27FC236}">
                <a16:creationId xmlns:a16="http://schemas.microsoft.com/office/drawing/2014/main" id="{7A31B32B-0E96-0B00-03EF-B72DA7072057}"/>
              </a:ext>
            </a:extLst>
          </p:cNvPr>
          <p:cNvSpPr/>
          <p:nvPr/>
        </p:nvSpPr>
        <p:spPr>
          <a:xfrm flipV="1">
            <a:off x="7519653" y="2939222"/>
            <a:ext cx="953787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s-MX" sz="1200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D93E447B-F6CB-91FB-C9FE-38092EB7E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78" y="4236135"/>
            <a:ext cx="4721781" cy="63858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A7A043B9-B39B-A9BA-D99D-C86FBB11F9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952" y="3990985"/>
            <a:ext cx="4721781" cy="170667"/>
          </a:xfrm>
          <a:prstGeom prst="rect">
            <a:avLst/>
          </a:prstGeom>
        </p:spPr>
      </p:pic>
      <p:sp>
        <p:nvSpPr>
          <p:cNvPr id="20" name="Freeform 6">
            <a:extLst>
              <a:ext uri="{FF2B5EF4-FFF2-40B4-BE49-F238E27FC236}">
                <a16:creationId xmlns:a16="http://schemas.microsoft.com/office/drawing/2014/main" id="{64E205D2-59D3-4C7E-97CE-1A190C1ECD13}"/>
              </a:ext>
            </a:extLst>
          </p:cNvPr>
          <p:cNvSpPr/>
          <p:nvPr/>
        </p:nvSpPr>
        <p:spPr>
          <a:xfrm>
            <a:off x="5130800" y="3464627"/>
            <a:ext cx="341146" cy="325551"/>
          </a:xfrm>
          <a:custGeom>
            <a:avLst/>
            <a:gdLst/>
            <a:ahLst/>
            <a:cxnLst/>
            <a:rect l="l" t="t" r="r" b="b"/>
            <a:pathLst>
              <a:path w="799313" h="697401">
                <a:moveTo>
                  <a:pt x="0" y="0"/>
                </a:moveTo>
                <a:lnTo>
                  <a:pt x="799313" y="0"/>
                </a:lnTo>
                <a:lnTo>
                  <a:pt x="799313" y="697401"/>
                </a:lnTo>
                <a:lnTo>
                  <a:pt x="0" y="6974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 sz="1200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E00E86F7-F6CB-77C7-F584-2ADACDA99586}"/>
              </a:ext>
            </a:extLst>
          </p:cNvPr>
          <p:cNvSpPr/>
          <p:nvPr/>
        </p:nvSpPr>
        <p:spPr>
          <a:xfrm>
            <a:off x="5050923" y="4335302"/>
            <a:ext cx="341146" cy="325551"/>
          </a:xfrm>
          <a:custGeom>
            <a:avLst/>
            <a:gdLst/>
            <a:ahLst/>
            <a:cxnLst/>
            <a:rect l="l" t="t" r="r" b="b"/>
            <a:pathLst>
              <a:path w="799313" h="697401">
                <a:moveTo>
                  <a:pt x="0" y="0"/>
                </a:moveTo>
                <a:lnTo>
                  <a:pt x="799313" y="0"/>
                </a:lnTo>
                <a:lnTo>
                  <a:pt x="799313" y="697401"/>
                </a:lnTo>
                <a:lnTo>
                  <a:pt x="0" y="6974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 sz="120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978214F7-EADA-67B0-C1A3-947D675B8700}"/>
              </a:ext>
            </a:extLst>
          </p:cNvPr>
          <p:cNvSpPr/>
          <p:nvPr/>
        </p:nvSpPr>
        <p:spPr>
          <a:xfrm>
            <a:off x="3911600" y="5410088"/>
            <a:ext cx="6248400" cy="67655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71F4AC8C-51F4-46F0-F652-D419BF8611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957" y="1062204"/>
            <a:ext cx="4543773" cy="493888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BB7DB8D5-0325-C60D-59E6-1D0482FC47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928" y="2680921"/>
            <a:ext cx="4637832" cy="192131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C84CEBA4-BD83-C06C-DC5A-A3478A6EA5FF}"/>
              </a:ext>
            </a:extLst>
          </p:cNvPr>
          <p:cNvSpPr txBox="1"/>
          <p:nvPr/>
        </p:nvSpPr>
        <p:spPr>
          <a:xfrm>
            <a:off x="9300078" y="2688619"/>
            <a:ext cx="83452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67" dirty="0">
                <a:solidFill>
                  <a:srgbClr val="FF0000"/>
                </a:solidFill>
              </a:rPr>
              <a:t> </a:t>
            </a:r>
            <a:endParaRPr lang="es-MX" sz="1867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924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44370D-FFE8-5A6D-BD13-A4B41485D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Box 31">
            <a:extLst>
              <a:ext uri="{FF2B5EF4-FFF2-40B4-BE49-F238E27FC236}">
                <a16:creationId xmlns:a16="http://schemas.microsoft.com/office/drawing/2014/main" id="{A3A5E271-8288-A88B-9C90-1F35F109B092}"/>
              </a:ext>
            </a:extLst>
          </p:cNvPr>
          <p:cNvSpPr txBox="1"/>
          <p:nvPr/>
        </p:nvSpPr>
        <p:spPr>
          <a:xfrm>
            <a:off x="4214644" y="194712"/>
            <a:ext cx="10393680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2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000000"/>
                </a:solidFill>
                <a:latin typeface="Montserrat" panose="00000500000000000000" pitchFamily="2" charset="0"/>
              </a:rPr>
              <a:t>Cálculo</a:t>
            </a:r>
            <a:r>
              <a:rPr lang="en-US" sz="2800" dirty="0">
                <a:solidFill>
                  <a:srgbClr val="000000"/>
                </a:solidFill>
                <a:latin typeface="Montserrat" panose="00000500000000000000" pitchFamily="2" charset="0"/>
              </a:rPr>
              <a:t> del caudal de un </a:t>
            </a:r>
            <a:r>
              <a:rPr lang="en-US" sz="2800" dirty="0" err="1">
                <a:solidFill>
                  <a:srgbClr val="000000"/>
                </a:solidFill>
                <a:latin typeface="Montserrat" panose="00000500000000000000" pitchFamily="2" charset="0"/>
              </a:rPr>
              <a:t>río</a:t>
            </a:r>
            <a:endParaRPr lang="en-US" sz="280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302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FFAE2081-FD6E-79E2-E4C2-5C7A5474D049}"/>
              </a:ext>
            </a:extLst>
          </p:cNvPr>
          <p:cNvSpPr txBox="1"/>
          <p:nvPr/>
        </p:nvSpPr>
        <p:spPr>
          <a:xfrm>
            <a:off x="5050923" y="975852"/>
            <a:ext cx="6908800" cy="8347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64"/>
              </a:lnSpc>
              <a:spcBef>
                <a:spcPct val="0"/>
              </a:spcBef>
            </a:pPr>
            <a:r>
              <a:rPr lang="en-US" sz="1867" b="1" dirty="0" err="1">
                <a:latin typeface="Baskerville" panose="02020502070401020303"/>
              </a:rPr>
              <a:t>Área</a:t>
            </a:r>
            <a:r>
              <a:rPr lang="en-US" sz="1867" b="1" dirty="0">
                <a:latin typeface="Baskerville" panose="02020502070401020303"/>
              </a:rPr>
              <a:t> de </a:t>
            </a:r>
            <a:r>
              <a:rPr lang="en-US" sz="1867" b="1" dirty="0" err="1">
                <a:latin typeface="Baskerville" panose="02020502070401020303"/>
              </a:rPr>
              <a:t>cada</a:t>
            </a:r>
            <a:r>
              <a:rPr lang="en-US" sz="1867" b="1" dirty="0">
                <a:latin typeface="Baskerville" panose="02020502070401020303"/>
              </a:rPr>
              <a:t> </a:t>
            </a:r>
            <a:r>
              <a:rPr lang="en-US" sz="1867" b="1" dirty="0" err="1">
                <a:latin typeface="Baskerville" panose="02020502070401020303"/>
              </a:rPr>
              <a:t>sección</a:t>
            </a:r>
            <a:r>
              <a:rPr lang="en-US" sz="1867" dirty="0">
                <a:latin typeface="Baskerville" panose="02020502070401020303"/>
              </a:rPr>
              <a:t>= (</a:t>
            </a:r>
            <a:r>
              <a:rPr lang="en-US" sz="1867" dirty="0" err="1">
                <a:latin typeface="Baskerville" panose="02020502070401020303"/>
              </a:rPr>
              <a:t>profundidad</a:t>
            </a:r>
            <a:r>
              <a:rPr lang="en-US" sz="1867" dirty="0">
                <a:latin typeface="Baskerville" panose="02020502070401020303"/>
              </a:rPr>
              <a:t> 1+profundidad 2) </a:t>
            </a:r>
            <a:r>
              <a:rPr lang="en-US" sz="3200" dirty="0">
                <a:latin typeface="Baskerville" panose="02020502070401020303"/>
              </a:rPr>
              <a:t>x</a:t>
            </a:r>
            <a:r>
              <a:rPr lang="en-US" sz="1867" dirty="0">
                <a:latin typeface="Baskerville" panose="02020502070401020303"/>
              </a:rPr>
              <a:t> ancho</a:t>
            </a:r>
          </a:p>
          <a:p>
            <a:pPr algn="ctr">
              <a:lnSpc>
                <a:spcPts val="1564"/>
              </a:lnSpc>
              <a:spcBef>
                <a:spcPct val="0"/>
              </a:spcBef>
            </a:pPr>
            <a:endParaRPr lang="en-US" sz="1867" dirty="0">
              <a:latin typeface="Baskerville" panose="02020502070401020303"/>
            </a:endParaRPr>
          </a:p>
          <a:p>
            <a:pPr algn="ctr">
              <a:lnSpc>
                <a:spcPts val="1564"/>
              </a:lnSpc>
              <a:spcBef>
                <a:spcPct val="0"/>
              </a:spcBef>
            </a:pPr>
            <a:r>
              <a:rPr lang="en-US" sz="1867" dirty="0">
                <a:latin typeface="Baskerville" panose="02020502070401020303"/>
              </a:rPr>
              <a:t>                2</a:t>
            </a:r>
          </a:p>
          <a:p>
            <a:pPr algn="ctr">
              <a:lnSpc>
                <a:spcPts val="1564"/>
              </a:lnSpc>
              <a:spcBef>
                <a:spcPct val="0"/>
              </a:spcBef>
            </a:pPr>
            <a:endParaRPr lang="en-US" sz="1867" dirty="0">
              <a:solidFill>
                <a:srgbClr val="000000"/>
              </a:solidFill>
              <a:latin typeface="Baskerville" panose="02020502070401020303"/>
            </a:endParaRPr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12947BF5-1281-22B8-7A2E-C92455646A11}"/>
              </a:ext>
            </a:extLst>
          </p:cNvPr>
          <p:cNvSpPr/>
          <p:nvPr/>
        </p:nvSpPr>
        <p:spPr>
          <a:xfrm flipV="1">
            <a:off x="7669462" y="1177995"/>
            <a:ext cx="2896097" cy="15805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s-MX" sz="1200" dirty="0"/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4C34B3F4-CAA1-57AC-FD33-DAB17B72B8EC}"/>
              </a:ext>
            </a:extLst>
          </p:cNvPr>
          <p:cNvSpPr txBox="1"/>
          <p:nvPr/>
        </p:nvSpPr>
        <p:spPr>
          <a:xfrm>
            <a:off x="4823382" y="3528839"/>
            <a:ext cx="5770337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56"/>
              </a:lnSpc>
              <a:spcBef>
                <a:spcPct val="0"/>
              </a:spcBef>
            </a:pPr>
            <a:r>
              <a:rPr lang="en-US" sz="1867" b="1" dirty="0" err="1">
                <a:latin typeface="Baskerville" panose="02020502070401020303"/>
              </a:rPr>
              <a:t>Área</a:t>
            </a:r>
            <a:r>
              <a:rPr lang="en-US" sz="1867" b="1" dirty="0">
                <a:latin typeface="Baskerville" panose="02020502070401020303"/>
              </a:rPr>
              <a:t> total</a:t>
            </a:r>
            <a:r>
              <a:rPr lang="en-US" sz="1867" dirty="0">
                <a:latin typeface="Baskerville" panose="02020502070401020303"/>
              </a:rPr>
              <a:t>= </a:t>
            </a:r>
            <a:r>
              <a:rPr lang="en-US" sz="1867" dirty="0" err="1">
                <a:latin typeface="Baskerville" panose="02020502070401020303"/>
              </a:rPr>
              <a:t>el</a:t>
            </a:r>
            <a:r>
              <a:rPr lang="en-US" sz="1867" dirty="0">
                <a:latin typeface="Baskerville" panose="02020502070401020303"/>
              </a:rPr>
              <a:t> total de la </a:t>
            </a:r>
            <a:r>
              <a:rPr lang="en-US" sz="1867" dirty="0" err="1">
                <a:latin typeface="Baskerville" panose="02020502070401020303"/>
              </a:rPr>
              <a:t>suma</a:t>
            </a:r>
            <a:r>
              <a:rPr lang="en-US" sz="1867" dirty="0">
                <a:latin typeface="Baskerville" panose="02020502070401020303"/>
              </a:rPr>
              <a:t> de </a:t>
            </a:r>
            <a:r>
              <a:rPr lang="en-US" sz="1867" dirty="0" err="1">
                <a:latin typeface="Baskerville" panose="02020502070401020303"/>
              </a:rPr>
              <a:t>cada</a:t>
            </a:r>
            <a:r>
              <a:rPr lang="en-US" sz="1867" dirty="0">
                <a:latin typeface="Baskerville" panose="02020502070401020303"/>
              </a:rPr>
              <a:t> </a:t>
            </a:r>
            <a:r>
              <a:rPr lang="en-US" sz="1867" dirty="0" err="1">
                <a:latin typeface="Baskerville" panose="02020502070401020303"/>
              </a:rPr>
              <a:t>sección</a:t>
            </a:r>
            <a:r>
              <a:rPr lang="en-US" sz="1867" dirty="0">
                <a:latin typeface="Baskerville" panose="02020502070401020303"/>
              </a:rPr>
              <a:t> </a:t>
            </a:r>
          </a:p>
          <a:p>
            <a:pPr algn="ctr">
              <a:lnSpc>
                <a:spcPts val="1728"/>
              </a:lnSpc>
              <a:spcBef>
                <a:spcPct val="0"/>
              </a:spcBef>
            </a:pPr>
            <a:endParaRPr lang="en-US" sz="1533" dirty="0">
              <a:latin typeface="Montserrat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69A3314E-F82A-248B-A9D2-D412A0680EA4}"/>
              </a:ext>
            </a:extLst>
          </p:cNvPr>
          <p:cNvSpPr txBox="1"/>
          <p:nvPr/>
        </p:nvSpPr>
        <p:spPr>
          <a:xfrm>
            <a:off x="2286000" y="4355799"/>
            <a:ext cx="10011835" cy="6647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28"/>
              </a:lnSpc>
            </a:pPr>
            <a:r>
              <a:rPr lang="en-US" sz="1867" b="1" dirty="0" err="1">
                <a:latin typeface="Baskerville" panose="02020502070401020303"/>
              </a:rPr>
              <a:t>Velocidad</a:t>
            </a:r>
            <a:r>
              <a:rPr lang="en-US" sz="1867" b="1" dirty="0">
                <a:latin typeface="Baskerville" panose="02020502070401020303"/>
              </a:rPr>
              <a:t> del </a:t>
            </a:r>
            <a:r>
              <a:rPr lang="en-US" sz="1867" b="1" dirty="0" err="1">
                <a:latin typeface="Baskerville" panose="02020502070401020303"/>
              </a:rPr>
              <a:t>agua</a:t>
            </a:r>
            <a:r>
              <a:rPr lang="en-US" sz="1867" dirty="0">
                <a:latin typeface="Baskerville" panose="02020502070401020303"/>
              </a:rPr>
              <a:t>= </a:t>
            </a:r>
            <a:r>
              <a:rPr lang="en-US" sz="1867" dirty="0" err="1">
                <a:latin typeface="Baskerville" panose="02020502070401020303"/>
              </a:rPr>
              <a:t>distancia</a:t>
            </a:r>
            <a:r>
              <a:rPr lang="en-US" sz="1867" dirty="0">
                <a:latin typeface="Baskerville" panose="02020502070401020303"/>
              </a:rPr>
              <a:t> </a:t>
            </a:r>
            <a:r>
              <a:rPr lang="en-US" sz="1867" dirty="0" err="1">
                <a:latin typeface="Baskerville" panose="02020502070401020303"/>
              </a:rPr>
              <a:t>recorrida</a:t>
            </a:r>
            <a:endParaRPr lang="en-US" sz="1867" dirty="0">
              <a:latin typeface="Baskerville" panose="02020502070401020303"/>
            </a:endParaRPr>
          </a:p>
          <a:p>
            <a:pPr algn="ctr">
              <a:lnSpc>
                <a:spcPts val="1728"/>
              </a:lnSpc>
            </a:pPr>
            <a:r>
              <a:rPr lang="en-US" sz="1867" dirty="0">
                <a:latin typeface="Baskerville" panose="02020502070401020303"/>
              </a:rPr>
              <a:t>    </a:t>
            </a:r>
          </a:p>
          <a:p>
            <a:pPr algn="ctr">
              <a:lnSpc>
                <a:spcPts val="1728"/>
              </a:lnSpc>
              <a:spcBef>
                <a:spcPct val="0"/>
              </a:spcBef>
            </a:pPr>
            <a:r>
              <a:rPr lang="en-US" sz="1867" dirty="0">
                <a:latin typeface="Baskerville" panose="02020502070401020303"/>
              </a:rPr>
              <a:t>                                        </a:t>
            </a:r>
            <a:r>
              <a:rPr lang="en-US" sz="1867" dirty="0" err="1">
                <a:latin typeface="Baskerville" panose="02020502070401020303"/>
              </a:rPr>
              <a:t>tiempo</a:t>
            </a:r>
            <a:r>
              <a:rPr lang="en-US" sz="1867" dirty="0">
                <a:latin typeface="Baskerville" panose="02020502070401020303"/>
              </a:rPr>
              <a:t> </a:t>
            </a:r>
            <a:r>
              <a:rPr lang="en-US" sz="1867" dirty="0" err="1">
                <a:latin typeface="Baskerville" panose="02020502070401020303"/>
              </a:rPr>
              <a:t>promedio</a:t>
            </a:r>
            <a:endParaRPr lang="en-US" sz="1867" dirty="0">
              <a:latin typeface="Baskerville" panose="02020502070401020303"/>
            </a:endParaRPr>
          </a:p>
        </p:txBody>
      </p:sp>
      <p:sp>
        <p:nvSpPr>
          <p:cNvPr id="10" name="AutoShape 12">
            <a:extLst>
              <a:ext uri="{FF2B5EF4-FFF2-40B4-BE49-F238E27FC236}">
                <a16:creationId xmlns:a16="http://schemas.microsoft.com/office/drawing/2014/main" id="{FBBEC310-2294-BFA1-9BFD-742B29CFB26F}"/>
              </a:ext>
            </a:extLst>
          </p:cNvPr>
          <p:cNvSpPr/>
          <p:nvPr/>
        </p:nvSpPr>
        <p:spPr>
          <a:xfrm flipV="1">
            <a:off x="7320130" y="4681820"/>
            <a:ext cx="2108968" cy="12849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s-MX" sz="1200"/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6B76347C-90F3-817E-4E8E-7D1B64704DA0}"/>
              </a:ext>
            </a:extLst>
          </p:cNvPr>
          <p:cNvSpPr txBox="1"/>
          <p:nvPr/>
        </p:nvSpPr>
        <p:spPr>
          <a:xfrm>
            <a:off x="3452107" y="5597973"/>
            <a:ext cx="5287787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59"/>
              </a:lnSpc>
              <a:spcBef>
                <a:spcPct val="0"/>
              </a:spcBef>
            </a:pPr>
            <a:r>
              <a:rPr lang="en-US" sz="1867" dirty="0">
                <a:latin typeface="Baskerville" panose="02020502070401020303"/>
              </a:rPr>
              <a:t>Caudal= </a:t>
            </a:r>
            <a:r>
              <a:rPr lang="en-US" sz="1867" dirty="0" err="1">
                <a:latin typeface="Baskerville" panose="02020502070401020303"/>
              </a:rPr>
              <a:t>Área</a:t>
            </a:r>
            <a:r>
              <a:rPr lang="en-US" sz="1867" dirty="0">
                <a:latin typeface="Baskerville" panose="02020502070401020303"/>
              </a:rPr>
              <a:t> total x </a:t>
            </a:r>
            <a:r>
              <a:rPr lang="en-US" sz="1867" dirty="0" err="1">
                <a:latin typeface="Baskerville" panose="02020502070401020303"/>
              </a:rPr>
              <a:t>velocidad</a:t>
            </a:r>
            <a:r>
              <a:rPr lang="en-US" sz="1867" dirty="0">
                <a:latin typeface="Baskerville" panose="02020502070401020303"/>
              </a:rPr>
              <a:t> del </a:t>
            </a:r>
            <a:r>
              <a:rPr lang="en-US" sz="1867" dirty="0" err="1">
                <a:latin typeface="Baskerville" panose="02020502070401020303"/>
              </a:rPr>
              <a:t>agua</a:t>
            </a:r>
            <a:endParaRPr lang="en-US" sz="1867" dirty="0">
              <a:latin typeface="Baskerville" panose="02020502070401020303"/>
            </a:endParaRPr>
          </a:p>
        </p:txBody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id="{E6049ED1-017A-4AAB-C3BD-6B6291751803}"/>
              </a:ext>
            </a:extLst>
          </p:cNvPr>
          <p:cNvSpPr/>
          <p:nvPr/>
        </p:nvSpPr>
        <p:spPr>
          <a:xfrm>
            <a:off x="8890000" y="5516513"/>
            <a:ext cx="632914" cy="405352"/>
          </a:xfrm>
          <a:custGeom>
            <a:avLst/>
            <a:gdLst/>
            <a:ahLst/>
            <a:cxnLst/>
            <a:rect l="l" t="t" r="r" b="b"/>
            <a:pathLst>
              <a:path w="1037247" h="799261">
                <a:moveTo>
                  <a:pt x="0" y="0"/>
                </a:moveTo>
                <a:lnTo>
                  <a:pt x="1037248" y="0"/>
                </a:lnTo>
                <a:lnTo>
                  <a:pt x="1037248" y="799261"/>
                </a:lnTo>
                <a:lnTo>
                  <a:pt x="0" y="7992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0949" t="-1" r="-905322" b="-31450"/>
            </a:stretch>
          </a:blipFill>
        </p:spPr>
        <p:txBody>
          <a:bodyPr/>
          <a:lstStyle/>
          <a:p>
            <a:endParaRPr lang="es-MX" sz="1200" dirty="0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3F5AA064-D32F-59E0-DF3B-DB13206983FF}"/>
              </a:ext>
            </a:extLst>
          </p:cNvPr>
          <p:cNvSpPr txBox="1"/>
          <p:nvPr/>
        </p:nvSpPr>
        <p:spPr>
          <a:xfrm>
            <a:off x="5806933" y="1735066"/>
            <a:ext cx="6908800" cy="8347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64"/>
              </a:lnSpc>
              <a:spcBef>
                <a:spcPct val="0"/>
              </a:spcBef>
            </a:pPr>
            <a:r>
              <a:rPr lang="en-US" sz="1867" b="1" dirty="0" err="1">
                <a:solidFill>
                  <a:srgbClr val="000000"/>
                </a:solidFill>
                <a:latin typeface="Baskerville" panose="02020502070401020303"/>
              </a:rPr>
              <a:t>Área</a:t>
            </a:r>
            <a:r>
              <a:rPr lang="en-US" sz="1867" b="1" dirty="0">
                <a:solidFill>
                  <a:srgbClr val="000000"/>
                </a:solidFill>
                <a:latin typeface="Baskerville" panose="02020502070401020303"/>
              </a:rPr>
              <a:t> de la </a:t>
            </a:r>
            <a:r>
              <a:rPr lang="en-US" sz="1867" b="1" dirty="0" err="1">
                <a:solidFill>
                  <a:srgbClr val="000000"/>
                </a:solidFill>
                <a:latin typeface="Baskerville" panose="02020502070401020303"/>
              </a:rPr>
              <a:t>sección</a:t>
            </a:r>
            <a:r>
              <a:rPr lang="en-US" sz="1867" b="1" dirty="0">
                <a:solidFill>
                  <a:srgbClr val="000000"/>
                </a:solidFill>
                <a:latin typeface="Baskerville" panose="02020502070401020303"/>
              </a:rPr>
              <a:t> 1</a:t>
            </a:r>
            <a:r>
              <a:rPr lang="en-US" sz="1867" dirty="0">
                <a:solidFill>
                  <a:srgbClr val="000000"/>
                </a:solidFill>
                <a:latin typeface="Baskerville" panose="02020502070401020303"/>
              </a:rPr>
              <a:t>= (0.5+0.9) </a:t>
            </a:r>
            <a:r>
              <a:rPr lang="en-US" sz="3200" dirty="0">
                <a:solidFill>
                  <a:srgbClr val="000000"/>
                </a:solidFill>
                <a:latin typeface="Baskerville" panose="02020502070401020303"/>
              </a:rPr>
              <a:t>x</a:t>
            </a:r>
            <a:r>
              <a:rPr lang="en-US" sz="1867" dirty="0">
                <a:solidFill>
                  <a:srgbClr val="000000"/>
                </a:solidFill>
                <a:latin typeface="Baskerville" panose="02020502070401020303"/>
              </a:rPr>
              <a:t> 0.4</a:t>
            </a:r>
          </a:p>
          <a:p>
            <a:pPr algn="ctr">
              <a:lnSpc>
                <a:spcPts val="1564"/>
              </a:lnSpc>
              <a:spcBef>
                <a:spcPct val="0"/>
              </a:spcBef>
            </a:pPr>
            <a:endParaRPr lang="en-US" sz="1867" dirty="0">
              <a:solidFill>
                <a:srgbClr val="000000"/>
              </a:solidFill>
              <a:latin typeface="Baskerville" panose="02020502070401020303"/>
            </a:endParaRPr>
          </a:p>
          <a:p>
            <a:pPr>
              <a:lnSpc>
                <a:spcPts val="1564"/>
              </a:lnSpc>
              <a:spcBef>
                <a:spcPct val="0"/>
              </a:spcBef>
            </a:pPr>
            <a:r>
              <a:rPr lang="en-US" sz="1867" dirty="0">
                <a:solidFill>
                  <a:srgbClr val="000000"/>
                </a:solidFill>
                <a:latin typeface="Baskerville" panose="02020502070401020303"/>
              </a:rPr>
              <a:t>                                         2</a:t>
            </a:r>
          </a:p>
          <a:p>
            <a:pPr algn="ctr">
              <a:lnSpc>
                <a:spcPts val="1564"/>
              </a:lnSpc>
              <a:spcBef>
                <a:spcPct val="0"/>
              </a:spcBef>
            </a:pPr>
            <a:endParaRPr lang="en-US" sz="1867" dirty="0">
              <a:solidFill>
                <a:srgbClr val="000000"/>
              </a:solidFill>
              <a:latin typeface="Baskerville" panose="02020502070401020303"/>
            </a:endParaRPr>
          </a:p>
        </p:txBody>
      </p:sp>
      <p:sp>
        <p:nvSpPr>
          <p:cNvPr id="15" name="AutoShape 8">
            <a:extLst>
              <a:ext uri="{FF2B5EF4-FFF2-40B4-BE49-F238E27FC236}">
                <a16:creationId xmlns:a16="http://schemas.microsoft.com/office/drawing/2014/main" id="{07D180BE-428A-185B-CC65-3E6521199535}"/>
              </a:ext>
            </a:extLst>
          </p:cNvPr>
          <p:cNvSpPr/>
          <p:nvPr/>
        </p:nvSpPr>
        <p:spPr>
          <a:xfrm>
            <a:off x="7665820" y="1980857"/>
            <a:ext cx="982880" cy="11434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s-MX" sz="1200" dirty="0"/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CCB7348C-5233-0D76-4C29-12C3F7B75E0A}"/>
              </a:ext>
            </a:extLst>
          </p:cNvPr>
          <p:cNvSpPr txBox="1"/>
          <p:nvPr/>
        </p:nvSpPr>
        <p:spPr>
          <a:xfrm>
            <a:off x="3899518" y="2654889"/>
            <a:ext cx="690880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64"/>
              </a:lnSpc>
              <a:spcBef>
                <a:spcPct val="0"/>
              </a:spcBef>
            </a:pPr>
            <a:r>
              <a:rPr lang="en-US" sz="1867" b="1" dirty="0" err="1">
                <a:solidFill>
                  <a:srgbClr val="000000"/>
                </a:solidFill>
                <a:latin typeface="Baskerville" panose="02020502070401020303"/>
              </a:rPr>
              <a:t>Área</a:t>
            </a:r>
            <a:r>
              <a:rPr lang="en-US" sz="1867" b="1" dirty="0">
                <a:solidFill>
                  <a:srgbClr val="000000"/>
                </a:solidFill>
                <a:latin typeface="Baskerville" panose="02020502070401020303"/>
              </a:rPr>
              <a:t> de la </a:t>
            </a:r>
            <a:r>
              <a:rPr lang="en-US" sz="1867" b="1" dirty="0" err="1">
                <a:solidFill>
                  <a:srgbClr val="000000"/>
                </a:solidFill>
                <a:latin typeface="Baskerville" panose="02020502070401020303"/>
              </a:rPr>
              <a:t>sección</a:t>
            </a:r>
            <a:r>
              <a:rPr lang="en-US" sz="1867" b="1" dirty="0">
                <a:solidFill>
                  <a:srgbClr val="000000"/>
                </a:solidFill>
                <a:latin typeface="Baskerville" panose="02020502070401020303"/>
              </a:rPr>
              <a:t> 2</a:t>
            </a:r>
            <a:r>
              <a:rPr lang="en-US" sz="1867" dirty="0">
                <a:solidFill>
                  <a:srgbClr val="000000"/>
                </a:solidFill>
                <a:latin typeface="Baskerville" panose="02020502070401020303"/>
              </a:rPr>
              <a:t>= (0.9+1.2) </a:t>
            </a:r>
            <a:r>
              <a:rPr lang="en-US" sz="3200" dirty="0">
                <a:solidFill>
                  <a:srgbClr val="000000"/>
                </a:solidFill>
                <a:latin typeface="Baskerville" panose="02020502070401020303"/>
              </a:rPr>
              <a:t>x</a:t>
            </a:r>
            <a:r>
              <a:rPr lang="en-US" sz="1867" dirty="0">
                <a:solidFill>
                  <a:srgbClr val="000000"/>
                </a:solidFill>
                <a:latin typeface="Baskerville" panose="02020502070401020303"/>
              </a:rPr>
              <a:t> 0.4</a:t>
            </a:r>
          </a:p>
          <a:p>
            <a:pPr algn="ctr">
              <a:lnSpc>
                <a:spcPts val="1564"/>
              </a:lnSpc>
              <a:spcBef>
                <a:spcPct val="0"/>
              </a:spcBef>
            </a:pPr>
            <a:endParaRPr lang="en-US" sz="1867" dirty="0">
              <a:solidFill>
                <a:srgbClr val="000000"/>
              </a:solidFill>
              <a:latin typeface="Baskerville" panose="02020502070401020303"/>
            </a:endParaRPr>
          </a:p>
          <a:p>
            <a:pPr algn="ctr">
              <a:lnSpc>
                <a:spcPts val="1564"/>
              </a:lnSpc>
              <a:spcBef>
                <a:spcPct val="0"/>
              </a:spcBef>
            </a:pPr>
            <a:r>
              <a:rPr lang="en-US" sz="1867" dirty="0">
                <a:solidFill>
                  <a:srgbClr val="000000"/>
                </a:solidFill>
                <a:latin typeface="Baskerville" panose="02020502070401020303"/>
              </a:rPr>
              <a:t>                       2</a:t>
            </a:r>
          </a:p>
          <a:p>
            <a:pPr algn="ctr">
              <a:lnSpc>
                <a:spcPts val="1564"/>
              </a:lnSpc>
              <a:spcBef>
                <a:spcPct val="0"/>
              </a:spcBef>
            </a:pPr>
            <a:endParaRPr lang="en-US" sz="1448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7" name="AutoShape 8">
            <a:extLst>
              <a:ext uri="{FF2B5EF4-FFF2-40B4-BE49-F238E27FC236}">
                <a16:creationId xmlns:a16="http://schemas.microsoft.com/office/drawing/2014/main" id="{DB1BD215-6D5F-26E0-C6EA-5F4742250195}"/>
              </a:ext>
            </a:extLst>
          </p:cNvPr>
          <p:cNvSpPr/>
          <p:nvPr/>
        </p:nvSpPr>
        <p:spPr>
          <a:xfrm flipV="1">
            <a:off x="7519653" y="2939222"/>
            <a:ext cx="953787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s-MX" sz="1200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EF03767D-F327-9587-B968-C512E31D1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78" y="4236135"/>
            <a:ext cx="4721781" cy="63858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FE7E1B69-386C-7087-6036-B980DE87A1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952" y="3990985"/>
            <a:ext cx="4721781" cy="170667"/>
          </a:xfrm>
          <a:prstGeom prst="rect">
            <a:avLst/>
          </a:prstGeom>
        </p:spPr>
      </p:pic>
      <p:sp>
        <p:nvSpPr>
          <p:cNvPr id="20" name="Freeform 6">
            <a:extLst>
              <a:ext uri="{FF2B5EF4-FFF2-40B4-BE49-F238E27FC236}">
                <a16:creationId xmlns:a16="http://schemas.microsoft.com/office/drawing/2014/main" id="{45CEAB65-9891-D4F5-5046-4135996D5E61}"/>
              </a:ext>
            </a:extLst>
          </p:cNvPr>
          <p:cNvSpPr/>
          <p:nvPr/>
        </p:nvSpPr>
        <p:spPr>
          <a:xfrm>
            <a:off x="5130800" y="3464627"/>
            <a:ext cx="341146" cy="325551"/>
          </a:xfrm>
          <a:custGeom>
            <a:avLst/>
            <a:gdLst/>
            <a:ahLst/>
            <a:cxnLst/>
            <a:rect l="l" t="t" r="r" b="b"/>
            <a:pathLst>
              <a:path w="799313" h="697401">
                <a:moveTo>
                  <a:pt x="0" y="0"/>
                </a:moveTo>
                <a:lnTo>
                  <a:pt x="799313" y="0"/>
                </a:lnTo>
                <a:lnTo>
                  <a:pt x="799313" y="697401"/>
                </a:lnTo>
                <a:lnTo>
                  <a:pt x="0" y="6974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 sz="1200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51638FA6-82FA-9CE4-145F-60080B149AC9}"/>
              </a:ext>
            </a:extLst>
          </p:cNvPr>
          <p:cNvSpPr/>
          <p:nvPr/>
        </p:nvSpPr>
        <p:spPr>
          <a:xfrm>
            <a:off x="5050923" y="4335302"/>
            <a:ext cx="341146" cy="325551"/>
          </a:xfrm>
          <a:custGeom>
            <a:avLst/>
            <a:gdLst/>
            <a:ahLst/>
            <a:cxnLst/>
            <a:rect l="l" t="t" r="r" b="b"/>
            <a:pathLst>
              <a:path w="799313" h="697401">
                <a:moveTo>
                  <a:pt x="0" y="0"/>
                </a:moveTo>
                <a:lnTo>
                  <a:pt x="799313" y="0"/>
                </a:lnTo>
                <a:lnTo>
                  <a:pt x="799313" y="697401"/>
                </a:lnTo>
                <a:lnTo>
                  <a:pt x="0" y="6974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 sz="120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BB95D6C9-68F9-2530-258B-9C591840FC12}"/>
              </a:ext>
            </a:extLst>
          </p:cNvPr>
          <p:cNvSpPr/>
          <p:nvPr/>
        </p:nvSpPr>
        <p:spPr>
          <a:xfrm>
            <a:off x="3911600" y="5410088"/>
            <a:ext cx="6248400" cy="67655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002A1137-069D-356A-999B-F6DAFBF07D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957" y="1062204"/>
            <a:ext cx="4543773" cy="493888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8CD3B753-5059-488F-B3D3-A6335F6373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928" y="2680921"/>
            <a:ext cx="4637832" cy="192131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95E34F4C-8A65-B064-D0BD-DF0F5D194D9E}"/>
              </a:ext>
            </a:extLst>
          </p:cNvPr>
          <p:cNvSpPr txBox="1"/>
          <p:nvPr/>
        </p:nvSpPr>
        <p:spPr>
          <a:xfrm>
            <a:off x="9300078" y="2688619"/>
            <a:ext cx="83452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67" dirty="0">
                <a:solidFill>
                  <a:srgbClr val="FF0000"/>
                </a:solidFill>
              </a:rPr>
              <a:t> </a:t>
            </a:r>
            <a:endParaRPr lang="es-MX" sz="1867" dirty="0">
              <a:solidFill>
                <a:srgbClr val="FF0000"/>
              </a:solidFill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52461DAC-6A3B-5727-2899-B5BE638DF079}"/>
              </a:ext>
            </a:extLst>
          </p:cNvPr>
          <p:cNvSpPr txBox="1"/>
          <p:nvPr/>
        </p:nvSpPr>
        <p:spPr>
          <a:xfrm>
            <a:off x="9717338" y="1625235"/>
            <a:ext cx="1090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FF0000"/>
                </a:solidFill>
              </a:rPr>
              <a:t>0.280 m²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E1DB2489-C537-D224-CA3E-34212A21BB13}"/>
              </a:ext>
            </a:extLst>
          </p:cNvPr>
          <p:cNvSpPr txBox="1"/>
          <p:nvPr/>
        </p:nvSpPr>
        <p:spPr>
          <a:xfrm>
            <a:off x="9261333" y="2553726"/>
            <a:ext cx="1090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FF0000"/>
                </a:solidFill>
              </a:rPr>
              <a:t>0.420 m²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F2DEDDA6-C870-8E0F-DD71-4EBCACFD9F87}"/>
              </a:ext>
            </a:extLst>
          </p:cNvPr>
          <p:cNvSpPr txBox="1"/>
          <p:nvPr/>
        </p:nvSpPr>
        <p:spPr>
          <a:xfrm>
            <a:off x="10085719" y="3475627"/>
            <a:ext cx="1090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FF0000"/>
                </a:solidFill>
              </a:rPr>
              <a:t>1.640 m²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E0814B47-E41C-E6AD-3502-3C1132FD3C27}"/>
              </a:ext>
            </a:extLst>
          </p:cNvPr>
          <p:cNvSpPr txBox="1"/>
          <p:nvPr/>
        </p:nvSpPr>
        <p:spPr>
          <a:xfrm>
            <a:off x="9772487" y="4645383"/>
            <a:ext cx="1090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FF0000"/>
                </a:solidFill>
              </a:rPr>
              <a:t>7</a:t>
            </a:r>
            <a:r>
              <a:rPr lang="es-MX" sz="1600" dirty="0">
                <a:solidFill>
                  <a:srgbClr val="FF0000"/>
                </a:solidFill>
              </a:rPr>
              <a:t>.64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FDDE8270-B380-F16A-547B-F4E31E6479C4}"/>
              </a:ext>
            </a:extLst>
          </p:cNvPr>
          <p:cNvSpPr txBox="1"/>
          <p:nvPr/>
        </p:nvSpPr>
        <p:spPr>
          <a:xfrm>
            <a:off x="9772487" y="4270170"/>
            <a:ext cx="1090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FF0000"/>
                </a:solidFill>
              </a:rPr>
              <a:t>3</a:t>
            </a:r>
            <a:endParaRPr lang="es-MX" sz="1600" dirty="0">
              <a:solidFill>
                <a:srgbClr val="FF0000"/>
              </a:solidFill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A0538219-2651-A397-59FB-980E7082D3E2}"/>
              </a:ext>
            </a:extLst>
          </p:cNvPr>
          <p:cNvSpPr txBox="1"/>
          <p:nvPr/>
        </p:nvSpPr>
        <p:spPr>
          <a:xfrm>
            <a:off x="10270298" y="4386149"/>
            <a:ext cx="1090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FF0000"/>
                </a:solidFill>
              </a:rPr>
              <a:t>=</a:t>
            </a:r>
            <a:endParaRPr lang="es-MX" sz="1600" dirty="0">
              <a:solidFill>
                <a:srgbClr val="FF0000"/>
              </a:solidFill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E6C62977-41F4-03EB-135B-E589D81C836A}"/>
              </a:ext>
            </a:extLst>
          </p:cNvPr>
          <p:cNvSpPr txBox="1"/>
          <p:nvPr/>
        </p:nvSpPr>
        <p:spPr>
          <a:xfrm>
            <a:off x="10661365" y="4349643"/>
            <a:ext cx="1090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FF0000"/>
                </a:solidFill>
              </a:rPr>
              <a:t>0.393 m/s</a:t>
            </a:r>
            <a:endParaRPr lang="es-MX" sz="1600" dirty="0">
              <a:solidFill>
                <a:srgbClr val="FF0000"/>
              </a:solidFill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45F0F9A8-3990-A2AB-373C-4F79B262A288}"/>
              </a:ext>
            </a:extLst>
          </p:cNvPr>
          <p:cNvSpPr txBox="1"/>
          <p:nvPr/>
        </p:nvSpPr>
        <p:spPr>
          <a:xfrm>
            <a:off x="6574841" y="6137579"/>
            <a:ext cx="1090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FF0000"/>
                </a:solidFill>
              </a:rPr>
              <a:t>0.393 m/s</a:t>
            </a:r>
            <a:endParaRPr lang="es-MX" sz="1600" dirty="0">
              <a:solidFill>
                <a:srgbClr val="FF0000"/>
              </a:solidFill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FFCD2D38-C843-ADBB-B75B-76634C413DC8}"/>
              </a:ext>
            </a:extLst>
          </p:cNvPr>
          <p:cNvSpPr txBox="1"/>
          <p:nvPr/>
        </p:nvSpPr>
        <p:spPr>
          <a:xfrm>
            <a:off x="5137216" y="6137579"/>
            <a:ext cx="1090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FF0000"/>
                </a:solidFill>
              </a:rPr>
              <a:t>1.640 m²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4A62A93F-6EE1-DE3B-A479-9316E5428D17}"/>
              </a:ext>
            </a:extLst>
          </p:cNvPr>
          <p:cNvSpPr txBox="1"/>
          <p:nvPr/>
        </p:nvSpPr>
        <p:spPr>
          <a:xfrm>
            <a:off x="8170354" y="5608780"/>
            <a:ext cx="1090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FF0000"/>
                </a:solidFill>
              </a:rPr>
              <a:t>0.644</a:t>
            </a:r>
            <a:endParaRPr lang="es-MX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2801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CONECTA">
      <a:dk1>
        <a:srgbClr val="000000"/>
      </a:dk1>
      <a:lt1>
        <a:srgbClr val="FFFFFF"/>
      </a:lt1>
      <a:dk2>
        <a:srgbClr val="6E7071"/>
      </a:dk2>
      <a:lt2>
        <a:srgbClr val="DFE1E0"/>
      </a:lt2>
      <a:accent1>
        <a:srgbClr val="1B5C4E"/>
      </a:accent1>
      <a:accent2>
        <a:srgbClr val="B9955B"/>
      </a:accent2>
      <a:accent3>
        <a:srgbClr val="DAC9A2"/>
      </a:accent3>
      <a:accent4>
        <a:srgbClr val="E7DED1"/>
      </a:accent4>
      <a:accent5>
        <a:srgbClr val="9A9FA2"/>
      </a:accent5>
      <a:accent6>
        <a:srgbClr val="6E7171"/>
      </a:accent6>
      <a:hlink>
        <a:srgbClr val="B9945D"/>
      </a:hlink>
      <a:folHlink>
        <a:srgbClr val="DAC9A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549</Words>
  <Application>Microsoft Office PowerPoint</Application>
  <PresentationFormat>Panorámica</PresentationFormat>
  <Paragraphs>121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25" baseType="lpstr">
      <vt:lpstr>Andale Mono</vt:lpstr>
      <vt:lpstr>Aptos</vt:lpstr>
      <vt:lpstr>Aptos Display</vt:lpstr>
      <vt:lpstr>Arial</vt:lpstr>
      <vt:lpstr>Baskerville</vt:lpstr>
      <vt:lpstr>Calibri</vt:lpstr>
      <vt:lpstr>Courier New</vt:lpstr>
      <vt:lpstr>EB Garamond Regular</vt:lpstr>
      <vt:lpstr>Lato Light</vt:lpstr>
      <vt:lpstr>Montserrat</vt:lpstr>
      <vt:lpstr>Montserrat Bold</vt:lpstr>
      <vt:lpstr>Montserrat SemiBold</vt:lpstr>
      <vt:lpstr>Tipo de letra del sistema</vt:lpstr>
      <vt:lpstr>Wingdings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Karla Rivera</dc:creator>
  <cp:lastModifiedBy>Karla Rivera</cp:lastModifiedBy>
  <cp:revision>1</cp:revision>
  <dcterms:created xsi:type="dcterms:W3CDTF">2026-02-19T03:39:37Z</dcterms:created>
  <dcterms:modified xsi:type="dcterms:W3CDTF">2026-02-19T23:32:15Z</dcterms:modified>
</cp:coreProperties>
</file>