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55" r:id="rId2"/>
    <p:sldId id="556" r:id="rId3"/>
    <p:sldId id="516" r:id="rId4"/>
    <p:sldId id="517" r:id="rId5"/>
    <p:sldId id="518" r:id="rId6"/>
    <p:sldId id="519" r:id="rId7"/>
    <p:sldId id="520" r:id="rId8"/>
    <p:sldId id="522" r:id="rId9"/>
    <p:sldId id="521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531" r:id="rId19"/>
    <p:sldId id="532" r:id="rId20"/>
    <p:sldId id="533" r:id="rId21"/>
    <p:sldId id="535" r:id="rId22"/>
    <p:sldId id="536" r:id="rId23"/>
    <p:sldId id="537" r:id="rId24"/>
    <p:sldId id="538" r:id="rId25"/>
    <p:sldId id="539" r:id="rId26"/>
    <p:sldId id="540" r:id="rId27"/>
    <p:sldId id="541" r:id="rId28"/>
    <p:sldId id="542" r:id="rId29"/>
    <p:sldId id="543" r:id="rId30"/>
    <p:sldId id="544" r:id="rId31"/>
    <p:sldId id="545" r:id="rId32"/>
    <p:sldId id="546" r:id="rId33"/>
    <p:sldId id="548" r:id="rId34"/>
    <p:sldId id="551" r:id="rId35"/>
    <p:sldId id="547" r:id="rId36"/>
    <p:sldId id="552" r:id="rId37"/>
    <p:sldId id="553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8"/>
    <p:restoredTop sz="94640"/>
  </p:normalViewPr>
  <p:slideViewPr>
    <p:cSldViewPr snapToGrid="0" snapToObjects="1">
      <p:cViewPr varScale="1">
        <p:scale>
          <a:sx n="116" d="100"/>
          <a:sy n="116" d="100"/>
        </p:scale>
        <p:origin x="9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B9FCEE-91B4-274B-BD6A-1A641329583C}" type="doc">
      <dgm:prSet loTypeId="urn:microsoft.com/office/officeart/2008/layout/VerticalCurvedLis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E5A284C-EF0F-6642-AB74-196D3773B04C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Oxígeno</a:t>
          </a:r>
        </a:p>
      </dgm:t>
    </dgm:pt>
    <dgm:pt modelId="{4257FB43-9722-4245-A946-E6855D68EC9F}" type="parTrans" cxnId="{EE6A334E-FF04-8840-AE35-4B7E72EB5A7E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318C3FCB-E5C1-F345-A415-710BC6722528}" type="sibTrans" cxnId="{EE6A334E-FF04-8840-AE35-4B7E72EB5A7E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8D1E947C-E76C-5B4F-812E-9749C3968383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Turbidez</a:t>
          </a:r>
        </a:p>
      </dgm:t>
    </dgm:pt>
    <dgm:pt modelId="{215783B5-01CC-A643-85FE-C97B79738A50}" type="parTrans" cxnId="{57A8057E-7CA6-064C-AB66-FDE22690B2A5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5A9170C6-25BD-A748-AC58-F1430894FD9F}" type="sibTrans" cxnId="{57A8057E-7CA6-064C-AB66-FDE22690B2A5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50EBB806-A67F-9646-B824-0013C2B3C90A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Nutrientes (nitrógeno y fósforo)</a:t>
          </a:r>
        </a:p>
      </dgm:t>
    </dgm:pt>
    <dgm:pt modelId="{8BCB37B8-8F50-784F-9CF7-3C8654FC3A61}" type="parTrans" cxnId="{D5B11D1C-6BED-9D42-818E-337824B3FD73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2B9EB410-F2E1-E34B-9158-870421618C31}" type="sibTrans" cxnId="{D5B11D1C-6BED-9D42-818E-337824B3FD73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13EFA1B3-5689-AA45-8870-9417DB489D1E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Caudal</a:t>
          </a:r>
        </a:p>
      </dgm:t>
    </dgm:pt>
    <dgm:pt modelId="{E1900CFA-0362-DC42-AFA3-30C1647D64A1}" type="parTrans" cxnId="{96969BEA-5136-FB4F-B11F-96AEAAD1577B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FEC2DF45-1DFA-C848-86BB-A9EC61839C1F}" type="sibTrans" cxnId="{96969BEA-5136-FB4F-B11F-96AEAAD1577B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F7675F69-4F5E-2845-AF07-53FFFF961CC1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pH</a:t>
          </a:r>
        </a:p>
      </dgm:t>
    </dgm:pt>
    <dgm:pt modelId="{43AA95C4-5607-474C-86C4-6583923838F1}" type="parTrans" cxnId="{EEE00C93-19FB-1E46-9E34-FDDA67B285F3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83251F00-65E1-2E49-86FB-152822B36A20}" type="sibTrans" cxnId="{EEE00C93-19FB-1E46-9E34-FDDA67B285F3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A89B5852-879D-7949-A306-8A03B2C7FED2}">
      <dgm:prSet/>
      <dgm:spPr/>
      <dgm:t>
        <a:bodyPr/>
        <a:lstStyle/>
        <a:p>
          <a:r>
            <a:rPr lang="es-MX" dirty="0">
              <a:latin typeface="Montserrat" pitchFamily="2" charset="77"/>
            </a:rPr>
            <a:t>Temperatura</a:t>
          </a:r>
        </a:p>
      </dgm:t>
    </dgm:pt>
    <dgm:pt modelId="{FBCDF57C-7C2A-3544-9FE9-470EFBF82C89}" type="parTrans" cxnId="{6E82D99E-CAFE-5F49-A080-EE7DE01E77C2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92611AE5-48DD-334B-B6CE-840E6F959562}" type="sibTrans" cxnId="{6E82D99E-CAFE-5F49-A080-EE7DE01E77C2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D0A2C658-7E62-B341-BA82-35A6B8BD9F28}" type="pres">
      <dgm:prSet presAssocID="{98B9FCEE-91B4-274B-BD6A-1A641329583C}" presName="Name0" presStyleCnt="0">
        <dgm:presLayoutVars>
          <dgm:chMax val="7"/>
          <dgm:chPref val="7"/>
          <dgm:dir/>
        </dgm:presLayoutVars>
      </dgm:prSet>
      <dgm:spPr/>
    </dgm:pt>
    <dgm:pt modelId="{8FE2D2CF-7B98-B24A-AFF5-74A7A389E808}" type="pres">
      <dgm:prSet presAssocID="{98B9FCEE-91B4-274B-BD6A-1A641329583C}" presName="Name1" presStyleCnt="0"/>
      <dgm:spPr/>
    </dgm:pt>
    <dgm:pt modelId="{8DF0F638-98BE-4B46-A5BD-040A9538CA30}" type="pres">
      <dgm:prSet presAssocID="{98B9FCEE-91B4-274B-BD6A-1A641329583C}" presName="cycle" presStyleCnt="0"/>
      <dgm:spPr/>
    </dgm:pt>
    <dgm:pt modelId="{9B44E724-D24D-0A4E-A7ED-E44DE573AA68}" type="pres">
      <dgm:prSet presAssocID="{98B9FCEE-91B4-274B-BD6A-1A641329583C}" presName="srcNode" presStyleLbl="node1" presStyleIdx="0" presStyleCnt="6"/>
      <dgm:spPr/>
    </dgm:pt>
    <dgm:pt modelId="{FF5B9785-7630-FC47-9A2C-54DF026764D2}" type="pres">
      <dgm:prSet presAssocID="{98B9FCEE-91B4-274B-BD6A-1A641329583C}" presName="conn" presStyleLbl="parChTrans1D2" presStyleIdx="0" presStyleCnt="1"/>
      <dgm:spPr/>
    </dgm:pt>
    <dgm:pt modelId="{B161E1D7-9D57-344B-9C9C-93ABC35E4359}" type="pres">
      <dgm:prSet presAssocID="{98B9FCEE-91B4-274B-BD6A-1A641329583C}" presName="extraNode" presStyleLbl="node1" presStyleIdx="0" presStyleCnt="6"/>
      <dgm:spPr/>
    </dgm:pt>
    <dgm:pt modelId="{E2001110-8203-5747-A8E1-56401C23EC43}" type="pres">
      <dgm:prSet presAssocID="{98B9FCEE-91B4-274B-BD6A-1A641329583C}" presName="dstNode" presStyleLbl="node1" presStyleIdx="0" presStyleCnt="6"/>
      <dgm:spPr/>
    </dgm:pt>
    <dgm:pt modelId="{7BF6F9DA-B0C7-D048-A52B-9E86E9439B03}" type="pres">
      <dgm:prSet presAssocID="{A89B5852-879D-7949-A306-8A03B2C7FED2}" presName="text_1" presStyleLbl="node1" presStyleIdx="0" presStyleCnt="6">
        <dgm:presLayoutVars>
          <dgm:bulletEnabled val="1"/>
        </dgm:presLayoutVars>
      </dgm:prSet>
      <dgm:spPr/>
    </dgm:pt>
    <dgm:pt modelId="{2643CD8A-39F6-3448-8EA8-39D099FFF7D1}" type="pres">
      <dgm:prSet presAssocID="{A89B5852-879D-7949-A306-8A03B2C7FED2}" presName="accent_1" presStyleCnt="0"/>
      <dgm:spPr/>
    </dgm:pt>
    <dgm:pt modelId="{93861FCD-2E62-0141-AB64-A69AB24D54C9}" type="pres">
      <dgm:prSet presAssocID="{A89B5852-879D-7949-A306-8A03B2C7FED2}" presName="accentRepeatNode" presStyleLbl="solidFgAcc1" presStyleIdx="0" presStyleCnt="6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DC2BC3C-8F38-964A-BC8E-72C403CF5C95}" type="pres">
      <dgm:prSet presAssocID="{F7675F69-4F5E-2845-AF07-53FFFF961CC1}" presName="text_2" presStyleLbl="node1" presStyleIdx="1" presStyleCnt="6">
        <dgm:presLayoutVars>
          <dgm:bulletEnabled val="1"/>
        </dgm:presLayoutVars>
      </dgm:prSet>
      <dgm:spPr/>
    </dgm:pt>
    <dgm:pt modelId="{8AFCEBD6-E420-BE45-A605-07880E063A98}" type="pres">
      <dgm:prSet presAssocID="{F7675F69-4F5E-2845-AF07-53FFFF961CC1}" presName="accent_2" presStyleCnt="0"/>
      <dgm:spPr/>
    </dgm:pt>
    <dgm:pt modelId="{FBD3897E-5D5D-8448-98C7-A994AE4C11EE}" type="pres">
      <dgm:prSet presAssocID="{F7675F69-4F5E-2845-AF07-53FFFF961CC1}" presName="accentRepeatNode" presStyleLbl="solidFgAcc1" presStyleIdx="1" presStyleCnt="6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A30DFC0-A78E-A140-A282-92E1FE13DB16}" type="pres">
      <dgm:prSet presAssocID="{BE5A284C-EF0F-6642-AB74-196D3773B04C}" presName="text_3" presStyleLbl="node1" presStyleIdx="2" presStyleCnt="6">
        <dgm:presLayoutVars>
          <dgm:bulletEnabled val="1"/>
        </dgm:presLayoutVars>
      </dgm:prSet>
      <dgm:spPr/>
    </dgm:pt>
    <dgm:pt modelId="{BDA8BD50-8A75-B142-A5BE-F712AF5E4D37}" type="pres">
      <dgm:prSet presAssocID="{BE5A284C-EF0F-6642-AB74-196D3773B04C}" presName="accent_3" presStyleCnt="0"/>
      <dgm:spPr/>
    </dgm:pt>
    <dgm:pt modelId="{76854CBB-E2A2-574B-BEBA-35A4A71BAAE4}" type="pres">
      <dgm:prSet presAssocID="{BE5A284C-EF0F-6642-AB74-196D3773B04C}" presName="accentRepeatNode" presStyleLbl="solidFgAcc1" presStyleIdx="2" presStyleCnt="6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344CC333-E637-7549-86C9-9FB13C2A41C7}" type="pres">
      <dgm:prSet presAssocID="{8D1E947C-E76C-5B4F-812E-9749C3968383}" presName="text_4" presStyleLbl="node1" presStyleIdx="3" presStyleCnt="6">
        <dgm:presLayoutVars>
          <dgm:bulletEnabled val="1"/>
        </dgm:presLayoutVars>
      </dgm:prSet>
      <dgm:spPr/>
    </dgm:pt>
    <dgm:pt modelId="{9CC045F3-7772-AE41-87E1-D0208FF716F9}" type="pres">
      <dgm:prSet presAssocID="{8D1E947C-E76C-5B4F-812E-9749C3968383}" presName="accent_4" presStyleCnt="0"/>
      <dgm:spPr/>
    </dgm:pt>
    <dgm:pt modelId="{78AF350D-CB46-6540-8BEF-CFD9F216D35A}" type="pres">
      <dgm:prSet presAssocID="{8D1E947C-E76C-5B4F-812E-9749C3968383}" presName="accentRepeatNode" presStyleLbl="solidFgAcc1" presStyleIdx="3" presStyleCnt="6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B91B4C7E-B050-4646-8043-C4C979CF5A8D}" type="pres">
      <dgm:prSet presAssocID="{50EBB806-A67F-9646-B824-0013C2B3C90A}" presName="text_5" presStyleLbl="node1" presStyleIdx="4" presStyleCnt="6">
        <dgm:presLayoutVars>
          <dgm:bulletEnabled val="1"/>
        </dgm:presLayoutVars>
      </dgm:prSet>
      <dgm:spPr/>
    </dgm:pt>
    <dgm:pt modelId="{B5F3B2C6-9410-9845-B7FF-B85FDDD09B70}" type="pres">
      <dgm:prSet presAssocID="{50EBB806-A67F-9646-B824-0013C2B3C90A}" presName="accent_5" presStyleCnt="0"/>
      <dgm:spPr/>
    </dgm:pt>
    <dgm:pt modelId="{6D5D4228-4FD7-F14B-96FA-01FAB36BF8D2}" type="pres">
      <dgm:prSet presAssocID="{50EBB806-A67F-9646-B824-0013C2B3C90A}" presName="accentRepeatNode" presStyleLbl="solidFgAcc1" presStyleIdx="4" presStyleCnt="6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78C95724-7DE5-C74F-9E40-FD316615420A}" type="pres">
      <dgm:prSet presAssocID="{13EFA1B3-5689-AA45-8870-9417DB489D1E}" presName="text_6" presStyleLbl="node1" presStyleIdx="5" presStyleCnt="6">
        <dgm:presLayoutVars>
          <dgm:bulletEnabled val="1"/>
        </dgm:presLayoutVars>
      </dgm:prSet>
      <dgm:spPr/>
    </dgm:pt>
    <dgm:pt modelId="{740818F6-D7E8-0B4E-BAB1-DAEDEAB25F0D}" type="pres">
      <dgm:prSet presAssocID="{13EFA1B3-5689-AA45-8870-9417DB489D1E}" presName="accent_6" presStyleCnt="0"/>
      <dgm:spPr/>
    </dgm:pt>
    <dgm:pt modelId="{8FA5AF6E-42F0-2641-A3A0-73F654C342F4}" type="pres">
      <dgm:prSet presAssocID="{13EFA1B3-5689-AA45-8870-9417DB489D1E}" presName="accentRepeatNode" presStyleLbl="solidFgAcc1" presStyleIdx="5" presStyleCnt="6"/>
      <dgm:spPr>
        <a:blipFill rotWithShape="0">
          <a:blip xmlns:r="http://schemas.openxmlformats.org/officeDocument/2006/relationships" r:embed="rId6"/>
          <a:srcRect/>
          <a:stretch>
            <a:fillRect/>
          </a:stretch>
        </a:blipFill>
      </dgm:spPr>
    </dgm:pt>
  </dgm:ptLst>
  <dgm:cxnLst>
    <dgm:cxn modelId="{7C71510A-6A24-0642-AE01-60F42F3F3BC6}" type="presOf" srcId="{13EFA1B3-5689-AA45-8870-9417DB489D1E}" destId="{78C95724-7DE5-C74F-9E40-FD316615420A}" srcOrd="0" destOrd="0" presId="urn:microsoft.com/office/officeart/2008/layout/VerticalCurvedList"/>
    <dgm:cxn modelId="{D5B11D1C-6BED-9D42-818E-337824B3FD73}" srcId="{98B9FCEE-91B4-274B-BD6A-1A641329583C}" destId="{50EBB806-A67F-9646-B824-0013C2B3C90A}" srcOrd="4" destOrd="0" parTransId="{8BCB37B8-8F50-784F-9CF7-3C8654FC3A61}" sibTransId="{2B9EB410-F2E1-E34B-9158-870421618C31}"/>
    <dgm:cxn modelId="{EE935649-2995-6740-96D6-C427D0B79512}" type="presOf" srcId="{50EBB806-A67F-9646-B824-0013C2B3C90A}" destId="{B91B4C7E-B050-4646-8043-C4C979CF5A8D}" srcOrd="0" destOrd="0" presId="urn:microsoft.com/office/officeart/2008/layout/VerticalCurvedList"/>
    <dgm:cxn modelId="{EE6A334E-FF04-8840-AE35-4B7E72EB5A7E}" srcId="{98B9FCEE-91B4-274B-BD6A-1A641329583C}" destId="{BE5A284C-EF0F-6642-AB74-196D3773B04C}" srcOrd="2" destOrd="0" parTransId="{4257FB43-9722-4245-A946-E6855D68EC9F}" sibTransId="{318C3FCB-E5C1-F345-A415-710BC6722528}"/>
    <dgm:cxn modelId="{606F6667-2708-334B-81E3-B904E7586FD0}" type="presOf" srcId="{F7675F69-4F5E-2845-AF07-53FFFF961CC1}" destId="{ADC2BC3C-8F38-964A-BC8E-72C403CF5C95}" srcOrd="0" destOrd="0" presId="urn:microsoft.com/office/officeart/2008/layout/VerticalCurvedList"/>
    <dgm:cxn modelId="{1869AF69-1464-E241-B0B1-3146C2D89BA2}" type="presOf" srcId="{A89B5852-879D-7949-A306-8A03B2C7FED2}" destId="{7BF6F9DA-B0C7-D048-A52B-9E86E9439B03}" srcOrd="0" destOrd="0" presId="urn:microsoft.com/office/officeart/2008/layout/VerticalCurvedList"/>
    <dgm:cxn modelId="{57A8057E-7CA6-064C-AB66-FDE22690B2A5}" srcId="{98B9FCEE-91B4-274B-BD6A-1A641329583C}" destId="{8D1E947C-E76C-5B4F-812E-9749C3968383}" srcOrd="3" destOrd="0" parTransId="{215783B5-01CC-A643-85FE-C97B79738A50}" sibTransId="{5A9170C6-25BD-A748-AC58-F1430894FD9F}"/>
    <dgm:cxn modelId="{16DE5388-2736-544C-9976-198934BAE039}" type="presOf" srcId="{8D1E947C-E76C-5B4F-812E-9749C3968383}" destId="{344CC333-E637-7549-86C9-9FB13C2A41C7}" srcOrd="0" destOrd="0" presId="urn:microsoft.com/office/officeart/2008/layout/VerticalCurvedList"/>
    <dgm:cxn modelId="{EEE00C93-19FB-1E46-9E34-FDDA67B285F3}" srcId="{98B9FCEE-91B4-274B-BD6A-1A641329583C}" destId="{F7675F69-4F5E-2845-AF07-53FFFF961CC1}" srcOrd="1" destOrd="0" parTransId="{43AA95C4-5607-474C-86C4-6583923838F1}" sibTransId="{83251F00-65E1-2E49-86FB-152822B36A20}"/>
    <dgm:cxn modelId="{6E82D99E-CAFE-5F49-A080-EE7DE01E77C2}" srcId="{98B9FCEE-91B4-274B-BD6A-1A641329583C}" destId="{A89B5852-879D-7949-A306-8A03B2C7FED2}" srcOrd="0" destOrd="0" parTransId="{FBCDF57C-7C2A-3544-9FE9-470EFBF82C89}" sibTransId="{92611AE5-48DD-334B-B6CE-840E6F959562}"/>
    <dgm:cxn modelId="{8CA848B1-39AC-3740-8EBD-58C8D9E8BB3E}" type="presOf" srcId="{BE5A284C-EF0F-6642-AB74-196D3773B04C}" destId="{1A30DFC0-A78E-A140-A282-92E1FE13DB16}" srcOrd="0" destOrd="0" presId="urn:microsoft.com/office/officeart/2008/layout/VerticalCurvedList"/>
    <dgm:cxn modelId="{E2BDFBCA-4EDC-894C-8519-995FAFCEE44A}" type="presOf" srcId="{92611AE5-48DD-334B-B6CE-840E6F959562}" destId="{FF5B9785-7630-FC47-9A2C-54DF026764D2}" srcOrd="0" destOrd="0" presId="urn:microsoft.com/office/officeart/2008/layout/VerticalCurvedList"/>
    <dgm:cxn modelId="{3CD696E6-ACE0-1E45-AA67-B75F3CFF4825}" type="presOf" srcId="{98B9FCEE-91B4-274B-BD6A-1A641329583C}" destId="{D0A2C658-7E62-B341-BA82-35A6B8BD9F28}" srcOrd="0" destOrd="0" presId="urn:microsoft.com/office/officeart/2008/layout/VerticalCurvedList"/>
    <dgm:cxn modelId="{96969BEA-5136-FB4F-B11F-96AEAAD1577B}" srcId="{98B9FCEE-91B4-274B-BD6A-1A641329583C}" destId="{13EFA1B3-5689-AA45-8870-9417DB489D1E}" srcOrd="5" destOrd="0" parTransId="{E1900CFA-0362-DC42-AFA3-30C1647D64A1}" sibTransId="{FEC2DF45-1DFA-C848-86BB-A9EC61839C1F}"/>
    <dgm:cxn modelId="{41D6AB1C-0619-4C48-9340-601AD9BD0102}" type="presParOf" srcId="{D0A2C658-7E62-B341-BA82-35A6B8BD9F28}" destId="{8FE2D2CF-7B98-B24A-AFF5-74A7A389E808}" srcOrd="0" destOrd="0" presId="urn:microsoft.com/office/officeart/2008/layout/VerticalCurvedList"/>
    <dgm:cxn modelId="{7C5E7CCD-4297-DC48-A445-B8B0B154B30C}" type="presParOf" srcId="{8FE2D2CF-7B98-B24A-AFF5-74A7A389E808}" destId="{8DF0F638-98BE-4B46-A5BD-040A9538CA30}" srcOrd="0" destOrd="0" presId="urn:microsoft.com/office/officeart/2008/layout/VerticalCurvedList"/>
    <dgm:cxn modelId="{9A6F008D-5622-E447-8DAB-14BA27CF820A}" type="presParOf" srcId="{8DF0F638-98BE-4B46-A5BD-040A9538CA30}" destId="{9B44E724-D24D-0A4E-A7ED-E44DE573AA68}" srcOrd="0" destOrd="0" presId="urn:microsoft.com/office/officeart/2008/layout/VerticalCurvedList"/>
    <dgm:cxn modelId="{F277B27E-33F1-2643-919B-930A4AF6F539}" type="presParOf" srcId="{8DF0F638-98BE-4B46-A5BD-040A9538CA30}" destId="{FF5B9785-7630-FC47-9A2C-54DF026764D2}" srcOrd="1" destOrd="0" presId="urn:microsoft.com/office/officeart/2008/layout/VerticalCurvedList"/>
    <dgm:cxn modelId="{DE66B24A-8D29-164B-9D52-E0652B4C968F}" type="presParOf" srcId="{8DF0F638-98BE-4B46-A5BD-040A9538CA30}" destId="{B161E1D7-9D57-344B-9C9C-93ABC35E4359}" srcOrd="2" destOrd="0" presId="urn:microsoft.com/office/officeart/2008/layout/VerticalCurvedList"/>
    <dgm:cxn modelId="{22310FC4-91F0-0A47-8117-8307A48BA26E}" type="presParOf" srcId="{8DF0F638-98BE-4B46-A5BD-040A9538CA30}" destId="{E2001110-8203-5747-A8E1-56401C23EC43}" srcOrd="3" destOrd="0" presId="urn:microsoft.com/office/officeart/2008/layout/VerticalCurvedList"/>
    <dgm:cxn modelId="{D4BE26CC-896B-F142-B1C8-3B1E1EEB1124}" type="presParOf" srcId="{8FE2D2CF-7B98-B24A-AFF5-74A7A389E808}" destId="{7BF6F9DA-B0C7-D048-A52B-9E86E9439B03}" srcOrd="1" destOrd="0" presId="urn:microsoft.com/office/officeart/2008/layout/VerticalCurvedList"/>
    <dgm:cxn modelId="{D26318C1-7D44-3442-9E48-0ACDEF5B5DC5}" type="presParOf" srcId="{8FE2D2CF-7B98-B24A-AFF5-74A7A389E808}" destId="{2643CD8A-39F6-3448-8EA8-39D099FFF7D1}" srcOrd="2" destOrd="0" presId="urn:microsoft.com/office/officeart/2008/layout/VerticalCurvedList"/>
    <dgm:cxn modelId="{33DCA186-60D1-2742-8D5C-A248D210CEF8}" type="presParOf" srcId="{2643CD8A-39F6-3448-8EA8-39D099FFF7D1}" destId="{93861FCD-2E62-0141-AB64-A69AB24D54C9}" srcOrd="0" destOrd="0" presId="urn:microsoft.com/office/officeart/2008/layout/VerticalCurvedList"/>
    <dgm:cxn modelId="{42E6B056-FCB0-8F43-A5A9-B81869D1F3F8}" type="presParOf" srcId="{8FE2D2CF-7B98-B24A-AFF5-74A7A389E808}" destId="{ADC2BC3C-8F38-964A-BC8E-72C403CF5C95}" srcOrd="3" destOrd="0" presId="urn:microsoft.com/office/officeart/2008/layout/VerticalCurvedList"/>
    <dgm:cxn modelId="{EA90BB1A-9BA9-094B-BBB8-15A8CB4A2B1E}" type="presParOf" srcId="{8FE2D2CF-7B98-B24A-AFF5-74A7A389E808}" destId="{8AFCEBD6-E420-BE45-A605-07880E063A98}" srcOrd="4" destOrd="0" presId="urn:microsoft.com/office/officeart/2008/layout/VerticalCurvedList"/>
    <dgm:cxn modelId="{350F4502-9796-F144-B668-6C97D0ED898E}" type="presParOf" srcId="{8AFCEBD6-E420-BE45-A605-07880E063A98}" destId="{FBD3897E-5D5D-8448-98C7-A994AE4C11EE}" srcOrd="0" destOrd="0" presId="urn:microsoft.com/office/officeart/2008/layout/VerticalCurvedList"/>
    <dgm:cxn modelId="{B0501307-F8C1-B548-AFCB-DC318A38ACB8}" type="presParOf" srcId="{8FE2D2CF-7B98-B24A-AFF5-74A7A389E808}" destId="{1A30DFC0-A78E-A140-A282-92E1FE13DB16}" srcOrd="5" destOrd="0" presId="urn:microsoft.com/office/officeart/2008/layout/VerticalCurvedList"/>
    <dgm:cxn modelId="{A636FA43-A549-6643-941B-DBB26E5EED37}" type="presParOf" srcId="{8FE2D2CF-7B98-B24A-AFF5-74A7A389E808}" destId="{BDA8BD50-8A75-B142-A5BE-F712AF5E4D37}" srcOrd="6" destOrd="0" presId="urn:microsoft.com/office/officeart/2008/layout/VerticalCurvedList"/>
    <dgm:cxn modelId="{08062098-35B9-324E-B6A0-88A007DD1BEF}" type="presParOf" srcId="{BDA8BD50-8A75-B142-A5BE-F712AF5E4D37}" destId="{76854CBB-E2A2-574B-BEBA-35A4A71BAAE4}" srcOrd="0" destOrd="0" presId="urn:microsoft.com/office/officeart/2008/layout/VerticalCurvedList"/>
    <dgm:cxn modelId="{D40FFAE4-C1CC-A64C-A35B-625A1DD74DFA}" type="presParOf" srcId="{8FE2D2CF-7B98-B24A-AFF5-74A7A389E808}" destId="{344CC333-E637-7549-86C9-9FB13C2A41C7}" srcOrd="7" destOrd="0" presId="urn:microsoft.com/office/officeart/2008/layout/VerticalCurvedList"/>
    <dgm:cxn modelId="{2B8B5EBB-3C7C-D041-B4A5-03513512F291}" type="presParOf" srcId="{8FE2D2CF-7B98-B24A-AFF5-74A7A389E808}" destId="{9CC045F3-7772-AE41-87E1-D0208FF716F9}" srcOrd="8" destOrd="0" presId="urn:microsoft.com/office/officeart/2008/layout/VerticalCurvedList"/>
    <dgm:cxn modelId="{663E6FF1-30E9-A546-8F1D-9926B732FAFD}" type="presParOf" srcId="{9CC045F3-7772-AE41-87E1-D0208FF716F9}" destId="{78AF350D-CB46-6540-8BEF-CFD9F216D35A}" srcOrd="0" destOrd="0" presId="urn:microsoft.com/office/officeart/2008/layout/VerticalCurvedList"/>
    <dgm:cxn modelId="{FF3E91AE-0E68-BD49-8328-6F3D15484BDC}" type="presParOf" srcId="{8FE2D2CF-7B98-B24A-AFF5-74A7A389E808}" destId="{B91B4C7E-B050-4646-8043-C4C979CF5A8D}" srcOrd="9" destOrd="0" presId="urn:microsoft.com/office/officeart/2008/layout/VerticalCurvedList"/>
    <dgm:cxn modelId="{D1F1E4F8-719B-B543-813B-F789BCB3B60E}" type="presParOf" srcId="{8FE2D2CF-7B98-B24A-AFF5-74A7A389E808}" destId="{B5F3B2C6-9410-9845-B7FF-B85FDDD09B70}" srcOrd="10" destOrd="0" presId="urn:microsoft.com/office/officeart/2008/layout/VerticalCurvedList"/>
    <dgm:cxn modelId="{0A585BF4-B523-BD40-93FA-D767EE422A2D}" type="presParOf" srcId="{B5F3B2C6-9410-9845-B7FF-B85FDDD09B70}" destId="{6D5D4228-4FD7-F14B-96FA-01FAB36BF8D2}" srcOrd="0" destOrd="0" presId="urn:microsoft.com/office/officeart/2008/layout/VerticalCurvedList"/>
    <dgm:cxn modelId="{B3689CD0-55F2-1A49-A55D-8B37773DF77E}" type="presParOf" srcId="{8FE2D2CF-7B98-B24A-AFF5-74A7A389E808}" destId="{78C95724-7DE5-C74F-9E40-FD316615420A}" srcOrd="11" destOrd="0" presId="urn:microsoft.com/office/officeart/2008/layout/VerticalCurvedList"/>
    <dgm:cxn modelId="{70466D91-C08C-1B48-AF08-13E3E52DDC5B}" type="presParOf" srcId="{8FE2D2CF-7B98-B24A-AFF5-74A7A389E808}" destId="{740818F6-D7E8-0B4E-BAB1-DAEDEAB25F0D}" srcOrd="12" destOrd="0" presId="urn:microsoft.com/office/officeart/2008/layout/VerticalCurvedList"/>
    <dgm:cxn modelId="{7A323551-2BD6-B04A-9A63-97067039C7D9}" type="presParOf" srcId="{740818F6-D7E8-0B4E-BAB1-DAEDEAB25F0D}" destId="{8FA5AF6E-42F0-2641-A3A0-73F654C342F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2EEFDC-55F9-7E48-B2DD-146CF2F2D657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3FBA413-37A6-7247-803E-F0D47FAECE81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Influye en la solubilidad de los gases.</a:t>
          </a:r>
        </a:p>
      </dgm:t>
    </dgm:pt>
    <dgm:pt modelId="{422A1748-CB94-824C-A1CD-753540AD7CE4}" type="parTrans" cxnId="{E11BEDF5-4F62-044D-BCC9-5306730AE443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A4236CA0-E4A9-BC4F-ACB8-09CD317DF46D}" type="sibTrans" cxnId="{E11BEDF5-4F62-044D-BCC9-5306730AE443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272E2F6F-9D7A-A642-93F2-442F1B3D520C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A temperaturas más altas disminuye la capacidad del oxígeno para disolverse.</a:t>
          </a:r>
        </a:p>
      </dgm:t>
    </dgm:pt>
    <dgm:pt modelId="{381FD6B0-69C0-FD4D-86C6-A34695538DF5}" type="parTrans" cxnId="{C1EA61A6-8BA9-BC4D-85A3-F671ED7FFFA4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CB424C8F-E0AD-F14E-821B-58D35C3B9225}" type="sibTrans" cxnId="{C1EA61A6-8BA9-BC4D-85A3-F671ED7FFFA4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96B3087B-87F9-0F4A-B7D6-BB84E5033C7F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Influye en la solubilidad de las sales.</a:t>
          </a:r>
        </a:p>
      </dgm:t>
    </dgm:pt>
    <dgm:pt modelId="{2AB4CBCB-012E-A14E-8824-30A839732EF9}" type="parTrans" cxnId="{F318AF0B-F005-6240-A269-67EE6E97E4A2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6062C29D-A985-714D-A5AE-26DD3808C926}" type="sibTrans" cxnId="{F318AF0B-F005-6240-A269-67EE6E97E4A2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5896B072-6E71-C243-B032-8F821DC57450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A temperaturas más altas aumenta la capacidad de las sales para disolverse.</a:t>
          </a:r>
        </a:p>
      </dgm:t>
    </dgm:pt>
    <dgm:pt modelId="{1844F95A-A377-AC47-948D-C0374A510A93}" type="parTrans" cxnId="{1B424545-E5E6-B743-82CC-AD93CE1EEB1E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B9F04A3D-54EE-7845-AC16-5BEBA2B12B56}" type="sibTrans" cxnId="{1B424545-E5E6-B743-82CC-AD93CE1EEB1E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8C357764-3CF0-014E-A190-74D2113D1E55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Influye en el Ciclo del Agua.</a:t>
          </a:r>
        </a:p>
      </dgm:t>
    </dgm:pt>
    <dgm:pt modelId="{1A5B6C4F-0E5D-8B48-9D3E-643E0F6E9E25}" type="parTrans" cxnId="{7531A507-A7BD-504C-BD61-07FE0B88DB9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AA13207A-F426-0740-9DA3-61065B181C51}" type="sibTrans" cxnId="{7531A507-A7BD-504C-BD61-07FE0B88DB9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49B89C54-FD21-E24E-9B36-4E5DE4306B0B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Influye en la velocidad de reacciones químicas.</a:t>
          </a:r>
        </a:p>
      </dgm:t>
    </dgm:pt>
    <dgm:pt modelId="{BB12393E-0CE8-5545-9B8F-8F8CC954795F}" type="parTrans" cxnId="{FD28AFC7-13F9-E142-8B25-1010CDA52895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1A5FF513-AE28-034F-8A49-D7A544B75CBB}" type="sibTrans" cxnId="{FD28AFC7-13F9-E142-8B25-1010CDA52895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124B8A4B-2A54-9241-ABAC-FD37731DFCCD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Influye en el comportamiento de los seres vivos.</a:t>
          </a:r>
        </a:p>
      </dgm:t>
    </dgm:pt>
    <dgm:pt modelId="{C44F11BE-0017-5844-926C-FBE30C90DA17}" type="parTrans" cxnId="{E4C0A5FB-EFEE-BA45-A9A1-7E233E62A32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EE185034-FE81-5F45-838F-F0C9FE282B7E}" type="sibTrans" cxnId="{E4C0A5FB-EFEE-BA45-A9A1-7E233E62A32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B493D169-1EE9-3E4A-90A1-5C5919C3E0FB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  <a:cs typeface="Arial" panose="020B0604020202020204" pitchFamily="34" charset="0"/>
            </a:rPr>
            <a:t>Influye en la descomposición de restos vegetales y animales.</a:t>
          </a:r>
        </a:p>
      </dgm:t>
    </dgm:pt>
    <dgm:pt modelId="{4B8B4FDA-BE8C-3B4A-9FD6-ED3D2E26B9F2}" type="parTrans" cxnId="{418498D5-57B9-114A-B929-C5970427D14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30B013D7-2612-C24D-A2FF-676DE2DB7E25}" type="sibTrans" cxnId="{418498D5-57B9-114A-B929-C5970427D14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2B38C4B7-2EEB-A346-B73A-9E408309ECEC}">
      <dgm:prSet custT="1"/>
      <dgm:spPr/>
      <dgm:t>
        <a:bodyPr/>
        <a:lstStyle/>
        <a:p>
          <a:r>
            <a:rPr lang="es-MX" sz="1600" b="0" i="0" u="none" dirty="0">
              <a:latin typeface="Montserrat" pitchFamily="2" charset="77"/>
              <a:ea typeface="Baskerville" panose="02020502070401020303" pitchFamily="18" charset="0"/>
            </a:rPr>
            <a:t>La velocidad de muchas reacciones químicas en el agua aumenta con la temperatura.</a:t>
          </a:r>
          <a:endParaRPr lang="es-MX" sz="1600" dirty="0">
            <a:latin typeface="Montserrat" pitchFamily="2" charset="77"/>
            <a:ea typeface="Baskerville" panose="02020502070401020303" pitchFamily="18" charset="0"/>
          </a:endParaRPr>
        </a:p>
      </dgm:t>
    </dgm:pt>
    <dgm:pt modelId="{CC25A66A-D1B8-8B4F-B661-7291CA3A8ECB}" type="parTrans" cxnId="{68860459-FC1E-1347-A53A-73566428948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3EC0C83C-A950-BB4E-9F49-4DF525B412FD}" type="sibTrans" cxnId="{68860459-FC1E-1347-A53A-73566428948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51ECAC1A-5251-9441-8C8A-C511DB3BE316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Modifica la evaporación y la condensación.</a:t>
          </a:r>
        </a:p>
      </dgm:t>
    </dgm:pt>
    <dgm:pt modelId="{3543EBFF-BFEF-284E-9616-82591277AB43}" type="parTrans" cxnId="{FF97A204-B934-6345-9C38-70FAE90A4863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4384DDF9-F090-8D47-8E52-02816981C7C3}" type="sibTrans" cxnId="{FF97A204-B934-6345-9C38-70FAE90A4863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7E032979-6A64-584A-9359-275201DF670F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A mayor temperatura se acelera la descomposición y favorece el crecimiento de organismos patógenos.</a:t>
          </a:r>
        </a:p>
      </dgm:t>
    </dgm:pt>
    <dgm:pt modelId="{8E2C6186-9AB1-7449-B54C-40038E1A40B7}" type="parTrans" cxnId="{864095AF-D7CF-0745-8447-2080C701A448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A53BC26C-301A-8545-9778-E092B1EFD5A0}" type="sibTrans" cxnId="{864095AF-D7CF-0745-8447-2080C701A448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D408E129-2CF6-CB43-87D1-96B9FB3BECEB}">
      <dgm:prSet custT="1"/>
      <dgm:spPr/>
      <dgm:t>
        <a:bodyPr/>
        <a:lstStyle/>
        <a:p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A mayor temperatura aumenta el metabolismo, puede detonar fases del ciclo de vida de los seres vivos.</a:t>
          </a:r>
        </a:p>
      </dgm:t>
    </dgm:pt>
    <dgm:pt modelId="{17879AB8-8DFA-7048-8265-D77C835009E1}" type="parTrans" cxnId="{8BCCB870-76BF-254E-8D1F-A89335CBDBC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2B78AFE7-B8A3-E14A-A78A-21268FE76D5D}" type="sibTrans" cxnId="{8BCCB870-76BF-254E-8D1F-A89335CBDBC7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B4C583BC-C858-1743-A49D-50D662D00087}" type="pres">
      <dgm:prSet presAssocID="{B12EEFDC-55F9-7E48-B2DD-146CF2F2D657}" presName="linear" presStyleCnt="0">
        <dgm:presLayoutVars>
          <dgm:animLvl val="lvl"/>
          <dgm:resizeHandles val="exact"/>
        </dgm:presLayoutVars>
      </dgm:prSet>
      <dgm:spPr/>
    </dgm:pt>
    <dgm:pt modelId="{C7FD031F-26F6-ED44-93C7-1A36B0B924BA}" type="pres">
      <dgm:prSet presAssocID="{13FBA413-37A6-7247-803E-F0D47FAECE8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D53AE21-C2F0-1041-B471-9B8BD7F02B82}" type="pres">
      <dgm:prSet presAssocID="{13FBA413-37A6-7247-803E-F0D47FAECE81}" presName="childText" presStyleLbl="revTx" presStyleIdx="0" presStyleCnt="6">
        <dgm:presLayoutVars>
          <dgm:bulletEnabled val="1"/>
        </dgm:presLayoutVars>
      </dgm:prSet>
      <dgm:spPr/>
    </dgm:pt>
    <dgm:pt modelId="{8E8FB8B6-2CE5-AA4D-A8E8-572FA2EC5567}" type="pres">
      <dgm:prSet presAssocID="{96B3087B-87F9-0F4A-B7D6-BB84E5033C7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BFE687E-ED35-6248-9739-E506D8DAF314}" type="pres">
      <dgm:prSet presAssocID="{96B3087B-87F9-0F4A-B7D6-BB84E5033C7F}" presName="childText" presStyleLbl="revTx" presStyleIdx="1" presStyleCnt="6">
        <dgm:presLayoutVars>
          <dgm:bulletEnabled val="1"/>
        </dgm:presLayoutVars>
      </dgm:prSet>
      <dgm:spPr/>
    </dgm:pt>
    <dgm:pt modelId="{7EB13A2D-262C-364C-84E8-660765C5160A}" type="pres">
      <dgm:prSet presAssocID="{49B89C54-FD21-E24E-9B36-4E5DE4306B0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95970F7-2B4F-1B4F-AF66-D8CC5B96D798}" type="pres">
      <dgm:prSet presAssocID="{49B89C54-FD21-E24E-9B36-4E5DE4306B0B}" presName="childText" presStyleLbl="revTx" presStyleIdx="2" presStyleCnt="6">
        <dgm:presLayoutVars>
          <dgm:bulletEnabled val="1"/>
        </dgm:presLayoutVars>
      </dgm:prSet>
      <dgm:spPr/>
    </dgm:pt>
    <dgm:pt modelId="{FD18906F-C9EB-5647-9190-9363AC00A95D}" type="pres">
      <dgm:prSet presAssocID="{8C357764-3CF0-014E-A190-74D2113D1E5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5D22CA-6D17-AC4E-9999-7E4749A4461C}" type="pres">
      <dgm:prSet presAssocID="{8C357764-3CF0-014E-A190-74D2113D1E55}" presName="childText" presStyleLbl="revTx" presStyleIdx="3" presStyleCnt="6">
        <dgm:presLayoutVars>
          <dgm:bulletEnabled val="1"/>
        </dgm:presLayoutVars>
      </dgm:prSet>
      <dgm:spPr/>
    </dgm:pt>
    <dgm:pt modelId="{80DA8317-F609-524B-B89C-ADFB801C4CBC}" type="pres">
      <dgm:prSet presAssocID="{B493D169-1EE9-3E4A-90A1-5C5919C3E0F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6E56EF4-8CDB-4845-ADCE-BCBC0AC47953}" type="pres">
      <dgm:prSet presAssocID="{B493D169-1EE9-3E4A-90A1-5C5919C3E0FB}" presName="childText" presStyleLbl="revTx" presStyleIdx="4" presStyleCnt="6">
        <dgm:presLayoutVars>
          <dgm:bulletEnabled val="1"/>
        </dgm:presLayoutVars>
      </dgm:prSet>
      <dgm:spPr/>
    </dgm:pt>
    <dgm:pt modelId="{A5730E0B-8F96-7542-B555-5D6E302484AE}" type="pres">
      <dgm:prSet presAssocID="{124B8A4B-2A54-9241-ABAC-FD37731DFCC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DE05893A-D190-E74F-B41B-482D3C5F8213}" type="pres">
      <dgm:prSet presAssocID="{124B8A4B-2A54-9241-ABAC-FD37731DFCCD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FF97A204-B934-6345-9C38-70FAE90A4863}" srcId="{8C357764-3CF0-014E-A190-74D2113D1E55}" destId="{51ECAC1A-5251-9441-8C8A-C511DB3BE316}" srcOrd="0" destOrd="0" parTransId="{3543EBFF-BFEF-284E-9616-82591277AB43}" sibTransId="{4384DDF9-F090-8D47-8E52-02816981C7C3}"/>
    <dgm:cxn modelId="{7531A507-A7BD-504C-BD61-07FE0B88DB9D}" srcId="{B12EEFDC-55F9-7E48-B2DD-146CF2F2D657}" destId="{8C357764-3CF0-014E-A190-74D2113D1E55}" srcOrd="3" destOrd="0" parTransId="{1A5B6C4F-0E5D-8B48-9D3E-643E0F6E9E25}" sibTransId="{AA13207A-F426-0740-9DA3-61065B181C51}"/>
    <dgm:cxn modelId="{C8E3D90A-5B91-3A42-A028-56762E9E3395}" type="presOf" srcId="{2B38C4B7-2EEB-A346-B73A-9E408309ECEC}" destId="{D95970F7-2B4F-1B4F-AF66-D8CC5B96D798}" srcOrd="0" destOrd="0" presId="urn:microsoft.com/office/officeart/2005/8/layout/vList2"/>
    <dgm:cxn modelId="{F318AF0B-F005-6240-A269-67EE6E97E4A2}" srcId="{B12EEFDC-55F9-7E48-B2DD-146CF2F2D657}" destId="{96B3087B-87F9-0F4A-B7D6-BB84E5033C7F}" srcOrd="1" destOrd="0" parTransId="{2AB4CBCB-012E-A14E-8824-30A839732EF9}" sibTransId="{6062C29D-A985-714D-A5AE-26DD3808C926}"/>
    <dgm:cxn modelId="{3FA23916-29B2-5F47-9D61-35F03C36B089}" type="presOf" srcId="{272E2F6F-9D7A-A642-93F2-442F1B3D520C}" destId="{DD53AE21-C2F0-1041-B471-9B8BD7F02B82}" srcOrd="0" destOrd="0" presId="urn:microsoft.com/office/officeart/2005/8/layout/vList2"/>
    <dgm:cxn modelId="{2FB0551F-BB97-A34D-BBB6-8B2C51F44006}" type="presOf" srcId="{B12EEFDC-55F9-7E48-B2DD-146CF2F2D657}" destId="{B4C583BC-C858-1743-A49D-50D662D00087}" srcOrd="0" destOrd="0" presId="urn:microsoft.com/office/officeart/2005/8/layout/vList2"/>
    <dgm:cxn modelId="{B35A2A39-EEFC-D84A-BD2F-6C68EDD71F28}" type="presOf" srcId="{B493D169-1EE9-3E4A-90A1-5C5919C3E0FB}" destId="{80DA8317-F609-524B-B89C-ADFB801C4CBC}" srcOrd="0" destOrd="0" presId="urn:microsoft.com/office/officeart/2005/8/layout/vList2"/>
    <dgm:cxn modelId="{1B424545-E5E6-B743-82CC-AD93CE1EEB1E}" srcId="{96B3087B-87F9-0F4A-B7D6-BB84E5033C7F}" destId="{5896B072-6E71-C243-B032-8F821DC57450}" srcOrd="0" destOrd="0" parTransId="{1844F95A-A377-AC47-948D-C0374A510A93}" sibTransId="{B9F04A3D-54EE-7845-AC16-5BEBA2B12B56}"/>
    <dgm:cxn modelId="{6A757347-530F-2D4E-804D-281E1FADB7D5}" type="presOf" srcId="{8C357764-3CF0-014E-A190-74D2113D1E55}" destId="{FD18906F-C9EB-5647-9190-9363AC00A95D}" srcOrd="0" destOrd="0" presId="urn:microsoft.com/office/officeart/2005/8/layout/vList2"/>
    <dgm:cxn modelId="{68860459-FC1E-1347-A53A-73566428948D}" srcId="{49B89C54-FD21-E24E-9B36-4E5DE4306B0B}" destId="{2B38C4B7-2EEB-A346-B73A-9E408309ECEC}" srcOrd="0" destOrd="0" parTransId="{CC25A66A-D1B8-8B4F-B661-7291CA3A8ECB}" sibTransId="{3EC0C83C-A950-BB4E-9F49-4DF525B412FD}"/>
    <dgm:cxn modelId="{8BCCB870-76BF-254E-8D1F-A89335CBDBC7}" srcId="{124B8A4B-2A54-9241-ABAC-FD37731DFCCD}" destId="{D408E129-2CF6-CB43-87D1-96B9FB3BECEB}" srcOrd="0" destOrd="0" parTransId="{17879AB8-8DFA-7048-8265-D77C835009E1}" sibTransId="{2B78AFE7-B8A3-E14A-A78A-21268FE76D5D}"/>
    <dgm:cxn modelId="{3155EA82-F5FD-1E46-874C-C9A48B3192E7}" type="presOf" srcId="{96B3087B-87F9-0F4A-B7D6-BB84E5033C7F}" destId="{8E8FB8B6-2CE5-AA4D-A8E8-572FA2EC5567}" srcOrd="0" destOrd="0" presId="urn:microsoft.com/office/officeart/2005/8/layout/vList2"/>
    <dgm:cxn modelId="{72A8388B-430D-7B44-9458-8CBFF939E6D7}" type="presOf" srcId="{5896B072-6E71-C243-B032-8F821DC57450}" destId="{BBFE687E-ED35-6248-9739-E506D8DAF314}" srcOrd="0" destOrd="0" presId="urn:microsoft.com/office/officeart/2005/8/layout/vList2"/>
    <dgm:cxn modelId="{06677990-C653-6746-8E26-BFE1C7353B00}" type="presOf" srcId="{13FBA413-37A6-7247-803E-F0D47FAECE81}" destId="{C7FD031F-26F6-ED44-93C7-1A36B0B924BA}" srcOrd="0" destOrd="0" presId="urn:microsoft.com/office/officeart/2005/8/layout/vList2"/>
    <dgm:cxn modelId="{11EB339A-5E93-E845-9579-20EF31856F54}" type="presOf" srcId="{51ECAC1A-5251-9441-8C8A-C511DB3BE316}" destId="{2D5D22CA-6D17-AC4E-9999-7E4749A4461C}" srcOrd="0" destOrd="0" presId="urn:microsoft.com/office/officeart/2005/8/layout/vList2"/>
    <dgm:cxn modelId="{C1EA61A6-8BA9-BC4D-85A3-F671ED7FFFA4}" srcId="{13FBA413-37A6-7247-803E-F0D47FAECE81}" destId="{272E2F6F-9D7A-A642-93F2-442F1B3D520C}" srcOrd="0" destOrd="0" parTransId="{381FD6B0-69C0-FD4D-86C6-A34695538DF5}" sibTransId="{CB424C8F-E0AD-F14E-821B-58D35C3B9225}"/>
    <dgm:cxn modelId="{C9D4C1A7-9FF2-7841-9F74-BCACB9180CAE}" type="presOf" srcId="{D408E129-2CF6-CB43-87D1-96B9FB3BECEB}" destId="{DE05893A-D190-E74F-B41B-482D3C5F8213}" srcOrd="0" destOrd="0" presId="urn:microsoft.com/office/officeart/2005/8/layout/vList2"/>
    <dgm:cxn modelId="{864095AF-D7CF-0745-8447-2080C701A448}" srcId="{B493D169-1EE9-3E4A-90A1-5C5919C3E0FB}" destId="{7E032979-6A64-584A-9359-275201DF670F}" srcOrd="0" destOrd="0" parTransId="{8E2C6186-9AB1-7449-B54C-40038E1A40B7}" sibTransId="{A53BC26C-301A-8545-9778-E092B1EFD5A0}"/>
    <dgm:cxn modelId="{FD28AFC7-13F9-E142-8B25-1010CDA52895}" srcId="{B12EEFDC-55F9-7E48-B2DD-146CF2F2D657}" destId="{49B89C54-FD21-E24E-9B36-4E5DE4306B0B}" srcOrd="2" destOrd="0" parTransId="{BB12393E-0CE8-5545-9B8F-8F8CC954795F}" sibTransId="{1A5FF513-AE28-034F-8A49-D7A544B75CBB}"/>
    <dgm:cxn modelId="{18EDEACA-435C-6E4E-8F57-0FD28A8B03A2}" type="presOf" srcId="{124B8A4B-2A54-9241-ABAC-FD37731DFCCD}" destId="{A5730E0B-8F96-7542-B555-5D6E302484AE}" srcOrd="0" destOrd="0" presId="urn:microsoft.com/office/officeart/2005/8/layout/vList2"/>
    <dgm:cxn modelId="{418498D5-57B9-114A-B929-C5970427D147}" srcId="{B12EEFDC-55F9-7E48-B2DD-146CF2F2D657}" destId="{B493D169-1EE9-3E4A-90A1-5C5919C3E0FB}" srcOrd="4" destOrd="0" parTransId="{4B8B4FDA-BE8C-3B4A-9FD6-ED3D2E26B9F2}" sibTransId="{30B013D7-2612-C24D-A2FF-676DE2DB7E25}"/>
    <dgm:cxn modelId="{DC9F1FEA-4E24-FB40-8980-8F853BA85574}" type="presOf" srcId="{49B89C54-FD21-E24E-9B36-4E5DE4306B0B}" destId="{7EB13A2D-262C-364C-84E8-660765C5160A}" srcOrd="0" destOrd="0" presId="urn:microsoft.com/office/officeart/2005/8/layout/vList2"/>
    <dgm:cxn modelId="{E11BEDF5-4F62-044D-BCC9-5306730AE443}" srcId="{B12EEFDC-55F9-7E48-B2DD-146CF2F2D657}" destId="{13FBA413-37A6-7247-803E-F0D47FAECE81}" srcOrd="0" destOrd="0" parTransId="{422A1748-CB94-824C-A1CD-753540AD7CE4}" sibTransId="{A4236CA0-E4A9-BC4F-ACB8-09CD317DF46D}"/>
    <dgm:cxn modelId="{E4C0A5FB-EFEE-BA45-A9A1-7E233E62A327}" srcId="{B12EEFDC-55F9-7E48-B2DD-146CF2F2D657}" destId="{124B8A4B-2A54-9241-ABAC-FD37731DFCCD}" srcOrd="5" destOrd="0" parTransId="{C44F11BE-0017-5844-926C-FBE30C90DA17}" sibTransId="{EE185034-FE81-5F45-838F-F0C9FE282B7E}"/>
    <dgm:cxn modelId="{112E22FF-3958-3C46-9411-0574BF5AB69C}" type="presOf" srcId="{7E032979-6A64-584A-9359-275201DF670F}" destId="{36E56EF4-8CDB-4845-ADCE-BCBC0AC47953}" srcOrd="0" destOrd="0" presId="urn:microsoft.com/office/officeart/2005/8/layout/vList2"/>
    <dgm:cxn modelId="{52CC11B9-30C1-8749-A3CD-71FA64B0A59A}" type="presParOf" srcId="{B4C583BC-C858-1743-A49D-50D662D00087}" destId="{C7FD031F-26F6-ED44-93C7-1A36B0B924BA}" srcOrd="0" destOrd="0" presId="urn:microsoft.com/office/officeart/2005/8/layout/vList2"/>
    <dgm:cxn modelId="{6FA9F812-D268-934D-AE23-0BBCCA545DEF}" type="presParOf" srcId="{B4C583BC-C858-1743-A49D-50D662D00087}" destId="{DD53AE21-C2F0-1041-B471-9B8BD7F02B82}" srcOrd="1" destOrd="0" presId="urn:microsoft.com/office/officeart/2005/8/layout/vList2"/>
    <dgm:cxn modelId="{BDA85844-57BB-CE4E-A222-526A821DD3FC}" type="presParOf" srcId="{B4C583BC-C858-1743-A49D-50D662D00087}" destId="{8E8FB8B6-2CE5-AA4D-A8E8-572FA2EC5567}" srcOrd="2" destOrd="0" presId="urn:microsoft.com/office/officeart/2005/8/layout/vList2"/>
    <dgm:cxn modelId="{2D1F3F50-7507-9A4F-A767-C4EA22E8EE68}" type="presParOf" srcId="{B4C583BC-C858-1743-A49D-50D662D00087}" destId="{BBFE687E-ED35-6248-9739-E506D8DAF314}" srcOrd="3" destOrd="0" presId="urn:microsoft.com/office/officeart/2005/8/layout/vList2"/>
    <dgm:cxn modelId="{D6D238E8-1B75-084A-BCC5-CE2DE012D3CF}" type="presParOf" srcId="{B4C583BC-C858-1743-A49D-50D662D00087}" destId="{7EB13A2D-262C-364C-84E8-660765C5160A}" srcOrd="4" destOrd="0" presId="urn:microsoft.com/office/officeart/2005/8/layout/vList2"/>
    <dgm:cxn modelId="{CF3541F2-6CB9-4749-995C-5741F46BD396}" type="presParOf" srcId="{B4C583BC-C858-1743-A49D-50D662D00087}" destId="{D95970F7-2B4F-1B4F-AF66-D8CC5B96D798}" srcOrd="5" destOrd="0" presId="urn:microsoft.com/office/officeart/2005/8/layout/vList2"/>
    <dgm:cxn modelId="{C324A1C9-D28C-C344-947A-D39769DC9877}" type="presParOf" srcId="{B4C583BC-C858-1743-A49D-50D662D00087}" destId="{FD18906F-C9EB-5647-9190-9363AC00A95D}" srcOrd="6" destOrd="0" presId="urn:microsoft.com/office/officeart/2005/8/layout/vList2"/>
    <dgm:cxn modelId="{42F05FA5-241D-F443-A5E3-C9D0E35B9B16}" type="presParOf" srcId="{B4C583BC-C858-1743-A49D-50D662D00087}" destId="{2D5D22CA-6D17-AC4E-9999-7E4749A4461C}" srcOrd="7" destOrd="0" presId="urn:microsoft.com/office/officeart/2005/8/layout/vList2"/>
    <dgm:cxn modelId="{29F44F67-513B-CB49-93DB-21045B3639DC}" type="presParOf" srcId="{B4C583BC-C858-1743-A49D-50D662D00087}" destId="{80DA8317-F609-524B-B89C-ADFB801C4CBC}" srcOrd="8" destOrd="0" presId="urn:microsoft.com/office/officeart/2005/8/layout/vList2"/>
    <dgm:cxn modelId="{2043A896-5E71-D849-A2D9-D30AA09D1AD2}" type="presParOf" srcId="{B4C583BC-C858-1743-A49D-50D662D00087}" destId="{36E56EF4-8CDB-4845-ADCE-BCBC0AC47953}" srcOrd="9" destOrd="0" presId="urn:microsoft.com/office/officeart/2005/8/layout/vList2"/>
    <dgm:cxn modelId="{B146152F-4EE7-D546-9A49-BA94E56D18A3}" type="presParOf" srcId="{B4C583BC-C858-1743-A49D-50D662D00087}" destId="{A5730E0B-8F96-7542-B555-5D6E302484AE}" srcOrd="10" destOrd="0" presId="urn:microsoft.com/office/officeart/2005/8/layout/vList2"/>
    <dgm:cxn modelId="{BD18BB08-8804-C147-99CF-F9FBF251EEDF}" type="presParOf" srcId="{B4C583BC-C858-1743-A49D-50D662D00087}" destId="{DE05893A-D190-E74F-B41B-482D3C5F821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E95173-2D84-6B4B-B41E-9E0E9F122283}" type="doc">
      <dgm:prSet loTypeId="urn:microsoft.com/office/officeart/2005/8/layout/cycle7" loCatId="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s-MX"/>
        </a:p>
      </dgm:t>
    </dgm:pt>
    <dgm:pt modelId="{979D47A5-F4CB-2943-A361-41307A6169FA}">
      <dgm:prSet custT="1"/>
      <dgm:spPr/>
      <dgm:t>
        <a:bodyPr/>
        <a:lstStyle/>
        <a:p>
          <a:r>
            <a:rPr lang="es-MX" sz="1200" b="0" i="0" baseline="0">
              <a:latin typeface="Montserrat" pitchFamily="2" charset="77"/>
              <a:ea typeface="Baskerville" panose="02020502070401020303" pitchFamily="18" charset="0"/>
            </a:rPr>
            <a:t>Remover la vegetación de ribera.</a:t>
          </a:r>
          <a:endParaRPr lang="es-MX" sz="1200">
            <a:latin typeface="Montserrat" pitchFamily="2" charset="77"/>
            <a:ea typeface="Baskerville" panose="02020502070401020303" pitchFamily="18" charset="0"/>
          </a:endParaRPr>
        </a:p>
      </dgm:t>
    </dgm:pt>
    <dgm:pt modelId="{EEC47AA2-31BF-2143-A419-B26119FB1713}" type="parTrans" cxnId="{88EE43C6-B347-2F4F-A862-ED765AC14A5A}">
      <dgm:prSet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7D346751-1155-144F-876F-289E9D101DB5}" type="sibTrans" cxnId="{88EE43C6-B347-2F4F-A862-ED765AC14A5A}">
      <dgm:prSet custT="1"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76AD2DED-3E9B-4046-9433-B528DBDBD6D8}">
      <dgm:prSet custT="1"/>
      <dgm:spPr/>
      <dgm:t>
        <a:bodyPr/>
        <a:lstStyle/>
        <a:p>
          <a:r>
            <a:rPr lang="es-MX" sz="1200" b="0" i="0" baseline="0">
              <a:latin typeface="Montserrat" pitchFamily="2" charset="77"/>
              <a:ea typeface="Baskerville" panose="02020502070401020303" pitchFamily="18" charset="0"/>
            </a:rPr>
            <a:t>Modificar el flujo del agua.</a:t>
          </a:r>
          <a:endParaRPr lang="es-MX" sz="1200">
            <a:latin typeface="Montserrat" pitchFamily="2" charset="77"/>
            <a:ea typeface="Baskerville" panose="02020502070401020303" pitchFamily="18" charset="0"/>
          </a:endParaRPr>
        </a:p>
      </dgm:t>
    </dgm:pt>
    <dgm:pt modelId="{0CCE7801-6A2E-EC41-9F3A-781A14D0B04F}" type="parTrans" cxnId="{FDDC518C-1C7A-A247-B7C0-982A93C62A4E}">
      <dgm:prSet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5A3E7729-3339-8F4F-AC95-90C7DC368123}" type="sibTrans" cxnId="{FDDC518C-1C7A-A247-B7C0-982A93C62A4E}">
      <dgm:prSet custT="1"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0E3BF38F-466F-CD40-8508-410616451257}">
      <dgm:prSet custT="1"/>
      <dgm:spPr/>
      <dgm:t>
        <a:bodyPr/>
        <a:lstStyle/>
        <a:p>
          <a:r>
            <a:rPr lang="es-MX" sz="1200" b="0" i="0" baseline="0" dirty="0">
              <a:latin typeface="Montserrat" pitchFamily="2" charset="77"/>
              <a:ea typeface="Baskerville" panose="02020502070401020303" pitchFamily="18" charset="0"/>
            </a:rPr>
            <a:t>Deforestación.</a:t>
          </a:r>
          <a:endParaRPr lang="es-MX" sz="1200" dirty="0">
            <a:latin typeface="Montserrat" pitchFamily="2" charset="77"/>
            <a:ea typeface="Baskerville" panose="02020502070401020303" pitchFamily="18" charset="0"/>
          </a:endParaRPr>
        </a:p>
      </dgm:t>
    </dgm:pt>
    <dgm:pt modelId="{99AE3A0E-1ABC-1A4E-9D24-EFC1D6CF765D}" type="parTrans" cxnId="{F5E8F61A-B47C-5347-842D-36E3AAE54416}">
      <dgm:prSet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606FE33C-9D83-B34C-9013-9A367289629B}" type="sibTrans" cxnId="{F5E8F61A-B47C-5347-842D-36E3AAE54416}">
      <dgm:prSet custT="1"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4438B0AA-F636-884B-8D3A-4C742D5FC41E}">
      <dgm:prSet custT="1"/>
      <dgm:spPr/>
      <dgm:t>
        <a:bodyPr/>
        <a:lstStyle/>
        <a:p>
          <a:r>
            <a:rPr lang="es-MX" sz="1200" b="0" i="0" baseline="0">
              <a:latin typeface="Montserrat" pitchFamily="2" charset="77"/>
              <a:ea typeface="Baskerville" panose="02020502070401020303" pitchFamily="18" charset="0"/>
            </a:rPr>
            <a:t>Pérdida de suelo.</a:t>
          </a:r>
          <a:endParaRPr lang="es-MX" sz="1200">
            <a:latin typeface="Montserrat" pitchFamily="2" charset="77"/>
            <a:ea typeface="Baskerville" panose="02020502070401020303" pitchFamily="18" charset="0"/>
          </a:endParaRPr>
        </a:p>
      </dgm:t>
    </dgm:pt>
    <dgm:pt modelId="{01773D0F-4269-B044-9D62-CCB1BA6B7AF1}" type="parTrans" cxnId="{B1F47373-174D-BB43-AE84-A475086175C4}">
      <dgm:prSet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3535F32E-0727-3143-834D-C2DCA4ACF2E0}" type="sibTrans" cxnId="{B1F47373-174D-BB43-AE84-A475086175C4}">
      <dgm:prSet custT="1"/>
      <dgm:spPr/>
      <dgm:t>
        <a:bodyPr/>
        <a:lstStyle/>
        <a:p>
          <a:endParaRPr lang="es-MX" sz="1400">
            <a:latin typeface="Montserrat" pitchFamily="2" charset="77"/>
            <a:ea typeface="Baskerville" panose="02020502070401020303" pitchFamily="18" charset="0"/>
          </a:endParaRPr>
        </a:p>
      </dgm:t>
    </dgm:pt>
    <dgm:pt modelId="{63DA11B6-DC9A-754E-B45F-8AEE98543632}" type="pres">
      <dgm:prSet presAssocID="{4DE95173-2D84-6B4B-B41E-9E0E9F122283}" presName="Name0" presStyleCnt="0">
        <dgm:presLayoutVars>
          <dgm:dir/>
          <dgm:resizeHandles val="exact"/>
        </dgm:presLayoutVars>
      </dgm:prSet>
      <dgm:spPr/>
    </dgm:pt>
    <dgm:pt modelId="{7B41D3EF-CE04-054E-A743-25C4FD889390}" type="pres">
      <dgm:prSet presAssocID="{979D47A5-F4CB-2943-A361-41307A6169FA}" presName="node" presStyleLbl="node1" presStyleIdx="0" presStyleCnt="4">
        <dgm:presLayoutVars>
          <dgm:bulletEnabled val="1"/>
        </dgm:presLayoutVars>
      </dgm:prSet>
      <dgm:spPr/>
    </dgm:pt>
    <dgm:pt modelId="{65D8A654-9198-F74B-A7E8-3E6DE3F2F4DC}" type="pres">
      <dgm:prSet presAssocID="{7D346751-1155-144F-876F-289E9D101DB5}" presName="sibTrans" presStyleLbl="sibTrans2D1" presStyleIdx="0" presStyleCnt="4"/>
      <dgm:spPr/>
    </dgm:pt>
    <dgm:pt modelId="{0B53904D-D35C-014D-8AE6-AB34974DAF56}" type="pres">
      <dgm:prSet presAssocID="{7D346751-1155-144F-876F-289E9D101DB5}" presName="connectorText" presStyleLbl="sibTrans2D1" presStyleIdx="0" presStyleCnt="4"/>
      <dgm:spPr/>
    </dgm:pt>
    <dgm:pt modelId="{70E83DF5-9B53-424C-92D4-584E2B4C73CD}" type="pres">
      <dgm:prSet presAssocID="{76AD2DED-3E9B-4046-9433-B528DBDBD6D8}" presName="node" presStyleLbl="node1" presStyleIdx="1" presStyleCnt="4">
        <dgm:presLayoutVars>
          <dgm:bulletEnabled val="1"/>
        </dgm:presLayoutVars>
      </dgm:prSet>
      <dgm:spPr/>
    </dgm:pt>
    <dgm:pt modelId="{E9715913-A80D-434B-A72B-B1023C549BCA}" type="pres">
      <dgm:prSet presAssocID="{5A3E7729-3339-8F4F-AC95-90C7DC368123}" presName="sibTrans" presStyleLbl="sibTrans2D1" presStyleIdx="1" presStyleCnt="4"/>
      <dgm:spPr/>
    </dgm:pt>
    <dgm:pt modelId="{B6928498-F2C8-404A-9840-55EA4B95166C}" type="pres">
      <dgm:prSet presAssocID="{5A3E7729-3339-8F4F-AC95-90C7DC368123}" presName="connectorText" presStyleLbl="sibTrans2D1" presStyleIdx="1" presStyleCnt="4"/>
      <dgm:spPr/>
    </dgm:pt>
    <dgm:pt modelId="{8D6CB8E8-0B13-C74F-85D4-E55C3261743D}" type="pres">
      <dgm:prSet presAssocID="{0E3BF38F-466F-CD40-8508-410616451257}" presName="node" presStyleLbl="node1" presStyleIdx="2" presStyleCnt="4">
        <dgm:presLayoutVars>
          <dgm:bulletEnabled val="1"/>
        </dgm:presLayoutVars>
      </dgm:prSet>
      <dgm:spPr/>
    </dgm:pt>
    <dgm:pt modelId="{9018DCB9-564A-034F-8ADE-7D5551913A39}" type="pres">
      <dgm:prSet presAssocID="{606FE33C-9D83-B34C-9013-9A367289629B}" presName="sibTrans" presStyleLbl="sibTrans2D1" presStyleIdx="2" presStyleCnt="4"/>
      <dgm:spPr/>
    </dgm:pt>
    <dgm:pt modelId="{13BD82E3-A78C-DD46-A846-B2F5568F7714}" type="pres">
      <dgm:prSet presAssocID="{606FE33C-9D83-B34C-9013-9A367289629B}" presName="connectorText" presStyleLbl="sibTrans2D1" presStyleIdx="2" presStyleCnt="4"/>
      <dgm:spPr/>
    </dgm:pt>
    <dgm:pt modelId="{7C029190-DC48-4B44-9C09-DEA0E0423AF8}" type="pres">
      <dgm:prSet presAssocID="{4438B0AA-F636-884B-8D3A-4C742D5FC41E}" presName="node" presStyleLbl="node1" presStyleIdx="3" presStyleCnt="4">
        <dgm:presLayoutVars>
          <dgm:bulletEnabled val="1"/>
        </dgm:presLayoutVars>
      </dgm:prSet>
      <dgm:spPr/>
    </dgm:pt>
    <dgm:pt modelId="{6206F312-E44A-8F47-8D86-56AFD4CE0E81}" type="pres">
      <dgm:prSet presAssocID="{3535F32E-0727-3143-834D-C2DCA4ACF2E0}" presName="sibTrans" presStyleLbl="sibTrans2D1" presStyleIdx="3" presStyleCnt="4"/>
      <dgm:spPr/>
    </dgm:pt>
    <dgm:pt modelId="{999886F7-20FE-5D49-9595-CB134C439F88}" type="pres">
      <dgm:prSet presAssocID="{3535F32E-0727-3143-834D-C2DCA4ACF2E0}" presName="connectorText" presStyleLbl="sibTrans2D1" presStyleIdx="3" presStyleCnt="4"/>
      <dgm:spPr/>
    </dgm:pt>
  </dgm:ptLst>
  <dgm:cxnLst>
    <dgm:cxn modelId="{70C78512-1730-3D4C-ADE7-C0716C7DB4C4}" type="presOf" srcId="{606FE33C-9D83-B34C-9013-9A367289629B}" destId="{13BD82E3-A78C-DD46-A846-B2F5568F7714}" srcOrd="1" destOrd="0" presId="urn:microsoft.com/office/officeart/2005/8/layout/cycle7"/>
    <dgm:cxn modelId="{F5E8F61A-B47C-5347-842D-36E3AAE54416}" srcId="{4DE95173-2D84-6B4B-B41E-9E0E9F122283}" destId="{0E3BF38F-466F-CD40-8508-410616451257}" srcOrd="2" destOrd="0" parTransId="{99AE3A0E-1ABC-1A4E-9D24-EFC1D6CF765D}" sibTransId="{606FE33C-9D83-B34C-9013-9A367289629B}"/>
    <dgm:cxn modelId="{265AA026-2E22-EA47-817B-DC4C23A61788}" type="presOf" srcId="{0E3BF38F-466F-CD40-8508-410616451257}" destId="{8D6CB8E8-0B13-C74F-85D4-E55C3261743D}" srcOrd="0" destOrd="0" presId="urn:microsoft.com/office/officeart/2005/8/layout/cycle7"/>
    <dgm:cxn modelId="{5C93622D-90D9-974B-96F1-4947AD9C2934}" type="presOf" srcId="{4438B0AA-F636-884B-8D3A-4C742D5FC41E}" destId="{7C029190-DC48-4B44-9C09-DEA0E0423AF8}" srcOrd="0" destOrd="0" presId="urn:microsoft.com/office/officeart/2005/8/layout/cycle7"/>
    <dgm:cxn modelId="{DDA6844F-6116-2C43-8E80-8370B9F2DA85}" type="presOf" srcId="{606FE33C-9D83-B34C-9013-9A367289629B}" destId="{9018DCB9-564A-034F-8ADE-7D5551913A39}" srcOrd="0" destOrd="0" presId="urn:microsoft.com/office/officeart/2005/8/layout/cycle7"/>
    <dgm:cxn modelId="{7F0A595C-E252-6A4E-B4AE-35969AECEA85}" type="presOf" srcId="{5A3E7729-3339-8F4F-AC95-90C7DC368123}" destId="{B6928498-F2C8-404A-9840-55EA4B95166C}" srcOrd="1" destOrd="0" presId="urn:microsoft.com/office/officeart/2005/8/layout/cycle7"/>
    <dgm:cxn modelId="{B1F47373-174D-BB43-AE84-A475086175C4}" srcId="{4DE95173-2D84-6B4B-B41E-9E0E9F122283}" destId="{4438B0AA-F636-884B-8D3A-4C742D5FC41E}" srcOrd="3" destOrd="0" parTransId="{01773D0F-4269-B044-9D62-CCB1BA6B7AF1}" sibTransId="{3535F32E-0727-3143-834D-C2DCA4ACF2E0}"/>
    <dgm:cxn modelId="{FDDC518C-1C7A-A247-B7C0-982A93C62A4E}" srcId="{4DE95173-2D84-6B4B-B41E-9E0E9F122283}" destId="{76AD2DED-3E9B-4046-9433-B528DBDBD6D8}" srcOrd="1" destOrd="0" parTransId="{0CCE7801-6A2E-EC41-9F3A-781A14D0B04F}" sibTransId="{5A3E7729-3339-8F4F-AC95-90C7DC368123}"/>
    <dgm:cxn modelId="{55039192-8BAC-AF49-BEF6-D4194016E235}" type="presOf" srcId="{7D346751-1155-144F-876F-289E9D101DB5}" destId="{0B53904D-D35C-014D-8AE6-AB34974DAF56}" srcOrd="1" destOrd="0" presId="urn:microsoft.com/office/officeart/2005/8/layout/cycle7"/>
    <dgm:cxn modelId="{053A8C9F-EC12-F949-9B4F-8788C3EA8CAA}" type="presOf" srcId="{3535F32E-0727-3143-834D-C2DCA4ACF2E0}" destId="{999886F7-20FE-5D49-9595-CB134C439F88}" srcOrd="1" destOrd="0" presId="urn:microsoft.com/office/officeart/2005/8/layout/cycle7"/>
    <dgm:cxn modelId="{069304C2-F2C6-4647-B7E5-20F77ECCC5B0}" type="presOf" srcId="{4DE95173-2D84-6B4B-B41E-9E0E9F122283}" destId="{63DA11B6-DC9A-754E-B45F-8AEE98543632}" srcOrd="0" destOrd="0" presId="urn:microsoft.com/office/officeart/2005/8/layout/cycle7"/>
    <dgm:cxn modelId="{88EE43C6-B347-2F4F-A862-ED765AC14A5A}" srcId="{4DE95173-2D84-6B4B-B41E-9E0E9F122283}" destId="{979D47A5-F4CB-2943-A361-41307A6169FA}" srcOrd="0" destOrd="0" parTransId="{EEC47AA2-31BF-2143-A419-B26119FB1713}" sibTransId="{7D346751-1155-144F-876F-289E9D101DB5}"/>
    <dgm:cxn modelId="{FF4529D2-86D3-E04C-A4D4-513B67A3F924}" type="presOf" srcId="{3535F32E-0727-3143-834D-C2DCA4ACF2E0}" destId="{6206F312-E44A-8F47-8D86-56AFD4CE0E81}" srcOrd="0" destOrd="0" presId="urn:microsoft.com/office/officeart/2005/8/layout/cycle7"/>
    <dgm:cxn modelId="{EB763EDD-0783-1046-897B-08A427F250B4}" type="presOf" srcId="{76AD2DED-3E9B-4046-9433-B528DBDBD6D8}" destId="{70E83DF5-9B53-424C-92D4-584E2B4C73CD}" srcOrd="0" destOrd="0" presId="urn:microsoft.com/office/officeart/2005/8/layout/cycle7"/>
    <dgm:cxn modelId="{8041CCDD-D24F-2444-9AA9-520F0D4B48AE}" type="presOf" srcId="{979D47A5-F4CB-2943-A361-41307A6169FA}" destId="{7B41D3EF-CE04-054E-A743-25C4FD889390}" srcOrd="0" destOrd="0" presId="urn:microsoft.com/office/officeart/2005/8/layout/cycle7"/>
    <dgm:cxn modelId="{740DFDDE-3AB4-5E44-A080-8025786C08CE}" type="presOf" srcId="{7D346751-1155-144F-876F-289E9D101DB5}" destId="{65D8A654-9198-F74B-A7E8-3E6DE3F2F4DC}" srcOrd="0" destOrd="0" presId="urn:microsoft.com/office/officeart/2005/8/layout/cycle7"/>
    <dgm:cxn modelId="{D35186FD-DD2E-DD4E-A82B-AC58144BC1AE}" type="presOf" srcId="{5A3E7729-3339-8F4F-AC95-90C7DC368123}" destId="{E9715913-A80D-434B-A72B-B1023C549BCA}" srcOrd="0" destOrd="0" presId="urn:microsoft.com/office/officeart/2005/8/layout/cycle7"/>
    <dgm:cxn modelId="{777AF488-FDB7-9D44-A6B6-59D8816EDE6A}" type="presParOf" srcId="{63DA11B6-DC9A-754E-B45F-8AEE98543632}" destId="{7B41D3EF-CE04-054E-A743-25C4FD889390}" srcOrd="0" destOrd="0" presId="urn:microsoft.com/office/officeart/2005/8/layout/cycle7"/>
    <dgm:cxn modelId="{4185332D-CE14-E24B-9080-16B5AB4ECE6E}" type="presParOf" srcId="{63DA11B6-DC9A-754E-B45F-8AEE98543632}" destId="{65D8A654-9198-F74B-A7E8-3E6DE3F2F4DC}" srcOrd="1" destOrd="0" presId="urn:microsoft.com/office/officeart/2005/8/layout/cycle7"/>
    <dgm:cxn modelId="{28AF87FD-EEA3-7042-B74F-309103B54981}" type="presParOf" srcId="{65D8A654-9198-F74B-A7E8-3E6DE3F2F4DC}" destId="{0B53904D-D35C-014D-8AE6-AB34974DAF56}" srcOrd="0" destOrd="0" presId="urn:microsoft.com/office/officeart/2005/8/layout/cycle7"/>
    <dgm:cxn modelId="{9BE88311-3C67-3A47-9DFE-83F0CF6CB951}" type="presParOf" srcId="{63DA11B6-DC9A-754E-B45F-8AEE98543632}" destId="{70E83DF5-9B53-424C-92D4-584E2B4C73CD}" srcOrd="2" destOrd="0" presId="urn:microsoft.com/office/officeart/2005/8/layout/cycle7"/>
    <dgm:cxn modelId="{C79E64C5-885E-7D4B-A74B-BA707505425E}" type="presParOf" srcId="{63DA11B6-DC9A-754E-B45F-8AEE98543632}" destId="{E9715913-A80D-434B-A72B-B1023C549BCA}" srcOrd="3" destOrd="0" presId="urn:microsoft.com/office/officeart/2005/8/layout/cycle7"/>
    <dgm:cxn modelId="{FB6D0947-DCF5-3244-93C0-4F0869CDA3A2}" type="presParOf" srcId="{E9715913-A80D-434B-A72B-B1023C549BCA}" destId="{B6928498-F2C8-404A-9840-55EA4B95166C}" srcOrd="0" destOrd="0" presId="urn:microsoft.com/office/officeart/2005/8/layout/cycle7"/>
    <dgm:cxn modelId="{7D2377AA-9220-B345-947D-D6F2A39C8FEA}" type="presParOf" srcId="{63DA11B6-DC9A-754E-B45F-8AEE98543632}" destId="{8D6CB8E8-0B13-C74F-85D4-E55C3261743D}" srcOrd="4" destOrd="0" presId="urn:microsoft.com/office/officeart/2005/8/layout/cycle7"/>
    <dgm:cxn modelId="{047997E3-78BC-6048-8457-9B33B7EB7693}" type="presParOf" srcId="{63DA11B6-DC9A-754E-B45F-8AEE98543632}" destId="{9018DCB9-564A-034F-8ADE-7D5551913A39}" srcOrd="5" destOrd="0" presId="urn:microsoft.com/office/officeart/2005/8/layout/cycle7"/>
    <dgm:cxn modelId="{5575DA29-5617-664E-AFC8-4342E6563471}" type="presParOf" srcId="{9018DCB9-564A-034F-8ADE-7D5551913A39}" destId="{13BD82E3-A78C-DD46-A846-B2F5568F7714}" srcOrd="0" destOrd="0" presId="urn:microsoft.com/office/officeart/2005/8/layout/cycle7"/>
    <dgm:cxn modelId="{CBCCC205-52FF-F14D-AF49-1FB333707781}" type="presParOf" srcId="{63DA11B6-DC9A-754E-B45F-8AEE98543632}" destId="{7C029190-DC48-4B44-9C09-DEA0E0423AF8}" srcOrd="6" destOrd="0" presId="urn:microsoft.com/office/officeart/2005/8/layout/cycle7"/>
    <dgm:cxn modelId="{4F19DBDA-497A-074C-9E29-5D13FCC573C9}" type="presParOf" srcId="{63DA11B6-DC9A-754E-B45F-8AEE98543632}" destId="{6206F312-E44A-8F47-8D86-56AFD4CE0E81}" srcOrd="7" destOrd="0" presId="urn:microsoft.com/office/officeart/2005/8/layout/cycle7"/>
    <dgm:cxn modelId="{7AE30027-8E57-9242-8C6E-9E40CF361496}" type="presParOf" srcId="{6206F312-E44A-8F47-8D86-56AFD4CE0E81}" destId="{999886F7-20FE-5D49-9595-CB134C439F8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EC9AA5-BCF4-294B-A6C3-1CED6930DC49}" type="doc">
      <dgm:prSet loTypeId="urn:microsoft.com/office/officeart/2009/3/layout/Descending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8E937F-0233-6C49-A71D-B19904AE5405}">
      <dgm:prSet phldrT="[Texto]" custT="1"/>
      <dgm:spPr/>
      <dgm:t>
        <a:bodyPr/>
        <a:lstStyle/>
        <a:p>
          <a:pPr algn="l"/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Presión atmosférica (pasiva).</a:t>
          </a:r>
        </a:p>
      </dgm:t>
    </dgm:pt>
    <dgm:pt modelId="{78985777-4BCA-6747-827A-D668BD20E464}" type="parTrans" cxnId="{0AC8AF6B-2AAB-BA47-AD76-2860F981AAFC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32EFF347-DABF-0B40-ACE4-BA890AED9DC4}" type="sibTrans" cxnId="{0AC8AF6B-2AAB-BA47-AD76-2860F981AAFC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7E2E9ED6-0335-6548-8104-1654039013FA}">
      <dgm:prSet phldrT="[Texto]" custT="1"/>
      <dgm:spPr/>
      <dgm:t>
        <a:bodyPr/>
        <a:lstStyle/>
        <a:p>
          <a:pPr algn="just"/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De manera mecánica por el movimiento</a:t>
          </a:r>
          <a:r>
            <a:rPr lang="es-MX" sz="1600" baseline="0" dirty="0">
              <a:latin typeface="Montserrat" pitchFamily="2" charset="77"/>
              <a:ea typeface="Baskerville" panose="02020502070401020303" pitchFamily="18" charset="0"/>
            </a:rPr>
            <a:t> del agua y choque con las rocas o cascadas (activa).</a:t>
          </a:r>
          <a:endParaRPr lang="es-MX" sz="1600" dirty="0">
            <a:latin typeface="Montserrat" pitchFamily="2" charset="77"/>
            <a:ea typeface="Baskerville" panose="02020502070401020303" pitchFamily="18" charset="0"/>
          </a:endParaRPr>
        </a:p>
      </dgm:t>
    </dgm:pt>
    <dgm:pt modelId="{97E3AD83-5F3B-0B4C-9068-5EC230C4079A}" type="parTrans" cxnId="{566B6A93-5BDD-FE4A-802D-01623B32F5BB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B063B20F-B9C2-AC40-808C-A5ACFC5F1614}" type="sibTrans" cxnId="{566B6A93-5BDD-FE4A-802D-01623B32F5BB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1E5F2FFE-3B22-8744-B520-C487987C3049}">
      <dgm:prSet phldrT="[Texto]" custT="1"/>
      <dgm:spPr/>
      <dgm:t>
        <a:bodyPr/>
        <a:lstStyle/>
        <a:p>
          <a:pPr algn="just"/>
          <a:r>
            <a:rPr lang="es-MX" sz="1600" dirty="0">
              <a:latin typeface="Montserrat" pitchFamily="2" charset="77"/>
              <a:ea typeface="Baskerville" panose="02020502070401020303" pitchFamily="18" charset="0"/>
            </a:rPr>
            <a:t>Acción biológica por la fotosíntesis de algas y plantas (activa).</a:t>
          </a:r>
        </a:p>
      </dgm:t>
    </dgm:pt>
    <dgm:pt modelId="{19829B52-8504-E543-8783-EDD402795B00}" type="parTrans" cxnId="{DF4BB496-3744-8A49-9436-2DEED61C34A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BADB137E-FEFD-C145-9FC1-C3E6F7B1D44B}" type="sibTrans" cxnId="{DF4BB496-3744-8A49-9436-2DEED61C34AD}">
      <dgm:prSet/>
      <dgm:spPr/>
      <dgm:t>
        <a:bodyPr/>
        <a:lstStyle/>
        <a:p>
          <a:endParaRPr lang="es-MX" sz="1600">
            <a:latin typeface="Montserrat" pitchFamily="2" charset="77"/>
            <a:ea typeface="Baskerville" panose="02020502070401020303" pitchFamily="18" charset="0"/>
          </a:endParaRPr>
        </a:p>
      </dgm:t>
    </dgm:pt>
    <dgm:pt modelId="{4E0BDD63-4504-BE41-A6AF-7665F941FF55}">
      <dgm:prSet custT="1"/>
      <dgm:spPr/>
      <dgm:t>
        <a:bodyPr/>
        <a:lstStyle/>
        <a:p>
          <a:endParaRPr lang="es-MX" sz="4800">
            <a:latin typeface="Montserrat" pitchFamily="2" charset="77"/>
          </a:endParaRPr>
        </a:p>
      </dgm:t>
    </dgm:pt>
    <dgm:pt modelId="{F4E9623D-A995-104D-B5ED-DD12BAD92286}" type="parTrans" cxnId="{0B7EDA44-2437-EE44-8B43-1CFAEBEA12DF}">
      <dgm:prSet/>
      <dgm:spPr/>
      <dgm:t>
        <a:bodyPr/>
        <a:lstStyle/>
        <a:p>
          <a:endParaRPr lang="es-MX" sz="1200">
            <a:latin typeface="Montserrat" pitchFamily="2" charset="77"/>
          </a:endParaRPr>
        </a:p>
      </dgm:t>
    </dgm:pt>
    <dgm:pt modelId="{D9041228-0884-8443-983A-B85D1A70FD91}" type="sibTrans" cxnId="{0B7EDA44-2437-EE44-8B43-1CFAEBEA12DF}">
      <dgm:prSet/>
      <dgm:spPr/>
      <dgm:t>
        <a:bodyPr/>
        <a:lstStyle/>
        <a:p>
          <a:endParaRPr lang="es-MX" sz="1200">
            <a:latin typeface="Montserrat" pitchFamily="2" charset="77"/>
          </a:endParaRPr>
        </a:p>
      </dgm:t>
    </dgm:pt>
    <dgm:pt modelId="{EDDE7BF4-388A-5A4C-83FB-44087A72AB8E}">
      <dgm:prSet custT="1"/>
      <dgm:spPr/>
      <dgm:t>
        <a:bodyPr/>
        <a:lstStyle/>
        <a:p>
          <a:endParaRPr lang="es-MX" sz="4800">
            <a:latin typeface="Montserrat" pitchFamily="2" charset="77"/>
          </a:endParaRPr>
        </a:p>
      </dgm:t>
    </dgm:pt>
    <dgm:pt modelId="{94BF970D-C781-EE47-8A7B-9E12221C569C}" type="parTrans" cxnId="{E91520B8-ABA3-C947-BCE5-DF4CF0EF914F}">
      <dgm:prSet/>
      <dgm:spPr/>
      <dgm:t>
        <a:bodyPr/>
        <a:lstStyle/>
        <a:p>
          <a:endParaRPr lang="es-MX" sz="1200">
            <a:latin typeface="Montserrat" pitchFamily="2" charset="77"/>
          </a:endParaRPr>
        </a:p>
      </dgm:t>
    </dgm:pt>
    <dgm:pt modelId="{DC2ECA9D-9C2B-594F-A321-8A03429BA9D3}" type="sibTrans" cxnId="{E91520B8-ABA3-C947-BCE5-DF4CF0EF914F}">
      <dgm:prSet/>
      <dgm:spPr/>
      <dgm:t>
        <a:bodyPr/>
        <a:lstStyle/>
        <a:p>
          <a:endParaRPr lang="es-MX" sz="1200">
            <a:latin typeface="Montserrat" pitchFamily="2" charset="77"/>
          </a:endParaRPr>
        </a:p>
      </dgm:t>
    </dgm:pt>
    <dgm:pt modelId="{EE634C38-0A3F-2447-9B67-137E847F73ED}" type="pres">
      <dgm:prSet presAssocID="{08EC9AA5-BCF4-294B-A6C3-1CED6930DC49}" presName="Name0" presStyleCnt="0">
        <dgm:presLayoutVars>
          <dgm:chMax val="7"/>
          <dgm:chPref val="5"/>
        </dgm:presLayoutVars>
      </dgm:prSet>
      <dgm:spPr/>
    </dgm:pt>
    <dgm:pt modelId="{6045F299-C4FB-2143-A2CA-7B729AA7427E}" type="pres">
      <dgm:prSet presAssocID="{08EC9AA5-BCF4-294B-A6C3-1CED6930DC49}" presName="arrowNode" presStyleLbl="node1" presStyleIdx="0" presStyleCnt="1"/>
      <dgm:spPr>
        <a:solidFill>
          <a:srgbClr val="0070C0"/>
        </a:solidFill>
      </dgm:spPr>
    </dgm:pt>
    <dgm:pt modelId="{9164D7B0-A5F9-2545-94CB-4ABABA608185}" type="pres">
      <dgm:prSet presAssocID="{EDDE7BF4-388A-5A4C-83FB-44087A72AB8E}" presName="txNode1" presStyleLbl="revTx" presStyleIdx="0" presStyleCnt="5">
        <dgm:presLayoutVars>
          <dgm:bulletEnabled val="1"/>
        </dgm:presLayoutVars>
      </dgm:prSet>
      <dgm:spPr/>
    </dgm:pt>
    <dgm:pt modelId="{21A0F9E0-ADF7-D540-A734-0BD50F62C31C}" type="pres">
      <dgm:prSet presAssocID="{428E937F-0233-6C49-A71D-B19904AE5405}" presName="txNode2" presStyleLbl="revTx" presStyleIdx="1" presStyleCnt="5" custLinFactNeighborX="-9030" custLinFactNeighborY="-28847">
        <dgm:presLayoutVars>
          <dgm:bulletEnabled val="1"/>
        </dgm:presLayoutVars>
      </dgm:prSet>
      <dgm:spPr/>
    </dgm:pt>
    <dgm:pt modelId="{66A3BEE7-7156-D74F-801A-F1391F3EB476}" type="pres">
      <dgm:prSet presAssocID="{32EFF347-DABF-0B40-ACE4-BA890AED9DC4}" presName="dotNode2" presStyleCnt="0"/>
      <dgm:spPr/>
    </dgm:pt>
    <dgm:pt modelId="{E0800745-0B6A-DF49-9454-5A1777D9C9FC}" type="pres">
      <dgm:prSet presAssocID="{32EFF347-DABF-0B40-ACE4-BA890AED9DC4}" presName="dotRepeatNode" presStyleLbl="fgShp" presStyleIdx="0" presStyleCnt="3"/>
      <dgm:spPr/>
    </dgm:pt>
    <dgm:pt modelId="{84A7B147-FF18-3A4F-A6A9-9B9E6BEC01FC}" type="pres">
      <dgm:prSet presAssocID="{7E2E9ED6-0335-6548-8104-1654039013FA}" presName="txNode3" presStyleLbl="revTx" presStyleIdx="2" presStyleCnt="5" custLinFactNeighborX="-13672" custLinFactNeighborY="34351">
        <dgm:presLayoutVars>
          <dgm:bulletEnabled val="1"/>
        </dgm:presLayoutVars>
      </dgm:prSet>
      <dgm:spPr/>
    </dgm:pt>
    <dgm:pt modelId="{9E2F5756-D8A5-9F4A-B431-7A9F54058FCD}" type="pres">
      <dgm:prSet presAssocID="{B063B20F-B9C2-AC40-808C-A5ACFC5F1614}" presName="dotNode3" presStyleCnt="0"/>
      <dgm:spPr/>
    </dgm:pt>
    <dgm:pt modelId="{515AEBDE-B960-C349-94E0-FE51887A5000}" type="pres">
      <dgm:prSet presAssocID="{B063B20F-B9C2-AC40-808C-A5ACFC5F1614}" presName="dotRepeatNode" presStyleLbl="fgShp" presStyleIdx="1" presStyleCnt="3"/>
      <dgm:spPr/>
    </dgm:pt>
    <dgm:pt modelId="{173529E5-EADD-BD4C-A522-323CDE9B10AC}" type="pres">
      <dgm:prSet presAssocID="{1E5F2FFE-3B22-8744-B520-C487987C3049}" presName="txNode4" presStyleLbl="revTx" presStyleIdx="3" presStyleCnt="5" custScaleX="143950" custLinFactNeighborX="23484" custLinFactNeighborY="-27701">
        <dgm:presLayoutVars>
          <dgm:bulletEnabled val="1"/>
        </dgm:presLayoutVars>
      </dgm:prSet>
      <dgm:spPr/>
    </dgm:pt>
    <dgm:pt modelId="{76B715B4-B330-7147-8C54-ACEBDB33D866}" type="pres">
      <dgm:prSet presAssocID="{BADB137E-FEFD-C145-9FC1-C3E6F7B1D44B}" presName="dotNode4" presStyleCnt="0"/>
      <dgm:spPr/>
    </dgm:pt>
    <dgm:pt modelId="{70967913-2AD3-B64A-997A-E76910663B7E}" type="pres">
      <dgm:prSet presAssocID="{BADB137E-FEFD-C145-9FC1-C3E6F7B1D44B}" presName="dotRepeatNode" presStyleLbl="fgShp" presStyleIdx="2" presStyleCnt="3"/>
      <dgm:spPr/>
    </dgm:pt>
    <dgm:pt modelId="{89B94B2A-B93E-F848-ACE5-EA781AEEBEE2}" type="pres">
      <dgm:prSet presAssocID="{4E0BDD63-4504-BE41-A6AF-7665F941FF55}" presName="txNode5" presStyleLbl="revTx" presStyleIdx="4" presStyleCnt="5">
        <dgm:presLayoutVars>
          <dgm:bulletEnabled val="1"/>
        </dgm:presLayoutVars>
      </dgm:prSet>
      <dgm:spPr/>
    </dgm:pt>
  </dgm:ptLst>
  <dgm:cxnLst>
    <dgm:cxn modelId="{C66C022E-191A-634E-92A8-A70426EC1B2D}" type="presOf" srcId="{7E2E9ED6-0335-6548-8104-1654039013FA}" destId="{84A7B147-FF18-3A4F-A6A9-9B9E6BEC01FC}" srcOrd="0" destOrd="0" presId="urn:microsoft.com/office/officeart/2009/3/layout/DescendingProcess"/>
    <dgm:cxn modelId="{5D4D1137-C15C-184C-9BB9-2364EF71C339}" type="presOf" srcId="{4E0BDD63-4504-BE41-A6AF-7665F941FF55}" destId="{89B94B2A-B93E-F848-ACE5-EA781AEEBEE2}" srcOrd="0" destOrd="0" presId="urn:microsoft.com/office/officeart/2009/3/layout/DescendingProcess"/>
    <dgm:cxn modelId="{0B7EDA44-2437-EE44-8B43-1CFAEBEA12DF}" srcId="{08EC9AA5-BCF4-294B-A6C3-1CED6930DC49}" destId="{4E0BDD63-4504-BE41-A6AF-7665F941FF55}" srcOrd="4" destOrd="0" parTransId="{F4E9623D-A995-104D-B5ED-DD12BAD92286}" sibTransId="{D9041228-0884-8443-983A-B85D1A70FD91}"/>
    <dgm:cxn modelId="{860E4A66-7B6B-5E49-A53E-3B74E89AB086}" type="presOf" srcId="{428E937F-0233-6C49-A71D-B19904AE5405}" destId="{21A0F9E0-ADF7-D540-A734-0BD50F62C31C}" srcOrd="0" destOrd="0" presId="urn:microsoft.com/office/officeart/2009/3/layout/DescendingProcess"/>
    <dgm:cxn modelId="{9D00F868-9861-F144-8137-5C6335F5969D}" type="presOf" srcId="{EDDE7BF4-388A-5A4C-83FB-44087A72AB8E}" destId="{9164D7B0-A5F9-2545-94CB-4ABABA608185}" srcOrd="0" destOrd="0" presId="urn:microsoft.com/office/officeart/2009/3/layout/DescendingProcess"/>
    <dgm:cxn modelId="{0AC8AF6B-2AAB-BA47-AD76-2860F981AAFC}" srcId="{08EC9AA5-BCF4-294B-A6C3-1CED6930DC49}" destId="{428E937F-0233-6C49-A71D-B19904AE5405}" srcOrd="1" destOrd="0" parTransId="{78985777-4BCA-6747-827A-D668BD20E464}" sibTransId="{32EFF347-DABF-0B40-ACE4-BA890AED9DC4}"/>
    <dgm:cxn modelId="{A5A27272-CC1D-F54E-8581-1153F9EFC150}" type="presOf" srcId="{BADB137E-FEFD-C145-9FC1-C3E6F7B1D44B}" destId="{70967913-2AD3-B64A-997A-E76910663B7E}" srcOrd="0" destOrd="0" presId="urn:microsoft.com/office/officeart/2009/3/layout/DescendingProcess"/>
    <dgm:cxn modelId="{01AA548B-FFEE-CB4E-8F25-20463256A22C}" type="presOf" srcId="{32EFF347-DABF-0B40-ACE4-BA890AED9DC4}" destId="{E0800745-0B6A-DF49-9454-5A1777D9C9FC}" srcOrd="0" destOrd="0" presId="urn:microsoft.com/office/officeart/2009/3/layout/DescendingProcess"/>
    <dgm:cxn modelId="{566B6A93-5BDD-FE4A-802D-01623B32F5BB}" srcId="{08EC9AA5-BCF4-294B-A6C3-1CED6930DC49}" destId="{7E2E9ED6-0335-6548-8104-1654039013FA}" srcOrd="2" destOrd="0" parTransId="{97E3AD83-5F3B-0B4C-9068-5EC230C4079A}" sibTransId="{B063B20F-B9C2-AC40-808C-A5ACFC5F1614}"/>
    <dgm:cxn modelId="{DF4BB496-3744-8A49-9436-2DEED61C34AD}" srcId="{08EC9AA5-BCF4-294B-A6C3-1CED6930DC49}" destId="{1E5F2FFE-3B22-8744-B520-C487987C3049}" srcOrd="3" destOrd="0" parTransId="{19829B52-8504-E543-8783-EDD402795B00}" sibTransId="{BADB137E-FEFD-C145-9FC1-C3E6F7B1D44B}"/>
    <dgm:cxn modelId="{E017DD9A-5273-F840-94C1-B83F60F5354B}" type="presOf" srcId="{08EC9AA5-BCF4-294B-A6C3-1CED6930DC49}" destId="{EE634C38-0A3F-2447-9B67-137E847F73ED}" srcOrd="0" destOrd="0" presId="urn:microsoft.com/office/officeart/2009/3/layout/DescendingProcess"/>
    <dgm:cxn modelId="{2D5E62AD-7742-8E44-8A88-64DA21241909}" type="presOf" srcId="{1E5F2FFE-3B22-8744-B520-C487987C3049}" destId="{173529E5-EADD-BD4C-A522-323CDE9B10AC}" srcOrd="0" destOrd="0" presId="urn:microsoft.com/office/officeart/2009/3/layout/DescendingProcess"/>
    <dgm:cxn modelId="{729F6FAF-0C37-8B46-A8FF-E96B89AF7998}" type="presOf" srcId="{B063B20F-B9C2-AC40-808C-A5ACFC5F1614}" destId="{515AEBDE-B960-C349-94E0-FE51887A5000}" srcOrd="0" destOrd="0" presId="urn:microsoft.com/office/officeart/2009/3/layout/DescendingProcess"/>
    <dgm:cxn modelId="{E91520B8-ABA3-C947-BCE5-DF4CF0EF914F}" srcId="{08EC9AA5-BCF4-294B-A6C3-1CED6930DC49}" destId="{EDDE7BF4-388A-5A4C-83FB-44087A72AB8E}" srcOrd="0" destOrd="0" parTransId="{94BF970D-C781-EE47-8A7B-9E12221C569C}" sibTransId="{DC2ECA9D-9C2B-594F-A321-8A03429BA9D3}"/>
    <dgm:cxn modelId="{376ABF55-87DD-6F4B-BFD3-01D7B3E83D24}" type="presParOf" srcId="{EE634C38-0A3F-2447-9B67-137E847F73ED}" destId="{6045F299-C4FB-2143-A2CA-7B729AA7427E}" srcOrd="0" destOrd="0" presId="urn:microsoft.com/office/officeart/2009/3/layout/DescendingProcess"/>
    <dgm:cxn modelId="{3323E5AC-65B6-A648-9C9D-CF152F9F674A}" type="presParOf" srcId="{EE634C38-0A3F-2447-9B67-137E847F73ED}" destId="{9164D7B0-A5F9-2545-94CB-4ABABA608185}" srcOrd="1" destOrd="0" presId="urn:microsoft.com/office/officeart/2009/3/layout/DescendingProcess"/>
    <dgm:cxn modelId="{66E922D1-B616-6244-BFC3-769BB8F8BCAE}" type="presParOf" srcId="{EE634C38-0A3F-2447-9B67-137E847F73ED}" destId="{21A0F9E0-ADF7-D540-A734-0BD50F62C31C}" srcOrd="2" destOrd="0" presId="urn:microsoft.com/office/officeart/2009/3/layout/DescendingProcess"/>
    <dgm:cxn modelId="{B731B091-BA8D-D84A-BF35-1631346AE370}" type="presParOf" srcId="{EE634C38-0A3F-2447-9B67-137E847F73ED}" destId="{66A3BEE7-7156-D74F-801A-F1391F3EB476}" srcOrd="3" destOrd="0" presId="urn:microsoft.com/office/officeart/2009/3/layout/DescendingProcess"/>
    <dgm:cxn modelId="{E96C5A2D-11C2-A349-A0EB-7A78BD6A19F4}" type="presParOf" srcId="{66A3BEE7-7156-D74F-801A-F1391F3EB476}" destId="{E0800745-0B6A-DF49-9454-5A1777D9C9FC}" srcOrd="0" destOrd="0" presId="urn:microsoft.com/office/officeart/2009/3/layout/DescendingProcess"/>
    <dgm:cxn modelId="{01FD67AF-5DC5-F247-9638-849936A38EED}" type="presParOf" srcId="{EE634C38-0A3F-2447-9B67-137E847F73ED}" destId="{84A7B147-FF18-3A4F-A6A9-9B9E6BEC01FC}" srcOrd="4" destOrd="0" presId="urn:microsoft.com/office/officeart/2009/3/layout/DescendingProcess"/>
    <dgm:cxn modelId="{F668B40A-000F-8B4D-A76A-FF1E08E4C2E2}" type="presParOf" srcId="{EE634C38-0A3F-2447-9B67-137E847F73ED}" destId="{9E2F5756-D8A5-9F4A-B431-7A9F54058FCD}" srcOrd="5" destOrd="0" presId="urn:microsoft.com/office/officeart/2009/3/layout/DescendingProcess"/>
    <dgm:cxn modelId="{5030CA9D-F049-5242-B2AA-6F32E76A6C1E}" type="presParOf" srcId="{9E2F5756-D8A5-9F4A-B431-7A9F54058FCD}" destId="{515AEBDE-B960-C349-94E0-FE51887A5000}" srcOrd="0" destOrd="0" presId="urn:microsoft.com/office/officeart/2009/3/layout/DescendingProcess"/>
    <dgm:cxn modelId="{D7DC8433-0A39-C441-8D28-4E88F93F85DC}" type="presParOf" srcId="{EE634C38-0A3F-2447-9B67-137E847F73ED}" destId="{173529E5-EADD-BD4C-A522-323CDE9B10AC}" srcOrd="6" destOrd="0" presId="urn:microsoft.com/office/officeart/2009/3/layout/DescendingProcess"/>
    <dgm:cxn modelId="{94AE1509-2CAD-EA4C-A331-6DA5E081A793}" type="presParOf" srcId="{EE634C38-0A3F-2447-9B67-137E847F73ED}" destId="{76B715B4-B330-7147-8C54-ACEBDB33D866}" srcOrd="7" destOrd="0" presId="urn:microsoft.com/office/officeart/2009/3/layout/DescendingProcess"/>
    <dgm:cxn modelId="{9CCB7544-E516-744A-9C43-B0D0B3A2EA41}" type="presParOf" srcId="{76B715B4-B330-7147-8C54-ACEBDB33D866}" destId="{70967913-2AD3-B64A-997A-E76910663B7E}" srcOrd="0" destOrd="0" presId="urn:microsoft.com/office/officeart/2009/3/layout/DescendingProcess"/>
    <dgm:cxn modelId="{A32281C3-7F38-6D4C-91BA-1D18935FC379}" type="presParOf" srcId="{EE634C38-0A3F-2447-9B67-137E847F73ED}" destId="{89B94B2A-B93E-F848-ACE5-EA781AEEBEE2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B9785-7630-FC47-9A2C-54DF026764D2}">
      <dsp:nvSpPr>
        <dsp:cNvPr id="0" name=""/>
        <dsp:cNvSpPr/>
      </dsp:nvSpPr>
      <dsp:spPr>
        <a:xfrm>
          <a:off x="-3268092" y="-502783"/>
          <a:ext cx="3897334" cy="3897334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6F9DA-B0C7-D048-A52B-9E86E9439B03}">
      <dsp:nvSpPr>
        <dsp:cNvPr id="0" name=""/>
        <dsp:cNvSpPr/>
      </dsp:nvSpPr>
      <dsp:spPr>
        <a:xfrm>
          <a:off x="236021" y="152280"/>
          <a:ext cx="2927705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Temperatura</a:t>
          </a:r>
        </a:p>
      </dsp:txBody>
      <dsp:txXfrm>
        <a:off x="236021" y="152280"/>
        <a:ext cx="2927705" cy="304445"/>
      </dsp:txXfrm>
    </dsp:sp>
    <dsp:sp modelId="{93861FCD-2E62-0141-AB64-A69AB24D54C9}">
      <dsp:nvSpPr>
        <dsp:cNvPr id="0" name=""/>
        <dsp:cNvSpPr/>
      </dsp:nvSpPr>
      <dsp:spPr>
        <a:xfrm>
          <a:off x="45742" y="114224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2BC3C-8F38-964A-BC8E-72C403CF5C95}">
      <dsp:nvSpPr>
        <dsp:cNvPr id="0" name=""/>
        <dsp:cNvSpPr/>
      </dsp:nvSpPr>
      <dsp:spPr>
        <a:xfrm>
          <a:off x="486448" y="608890"/>
          <a:ext cx="2677278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pH</a:t>
          </a:r>
        </a:p>
      </dsp:txBody>
      <dsp:txXfrm>
        <a:off x="486448" y="608890"/>
        <a:ext cx="2677278" cy="304445"/>
      </dsp:txXfrm>
    </dsp:sp>
    <dsp:sp modelId="{FBD3897E-5D5D-8448-98C7-A994AE4C11EE}">
      <dsp:nvSpPr>
        <dsp:cNvPr id="0" name=""/>
        <dsp:cNvSpPr/>
      </dsp:nvSpPr>
      <dsp:spPr>
        <a:xfrm>
          <a:off x="296169" y="570834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0DFC0-A78E-A140-A282-92E1FE13DB16}">
      <dsp:nvSpPr>
        <dsp:cNvPr id="0" name=""/>
        <dsp:cNvSpPr/>
      </dsp:nvSpPr>
      <dsp:spPr>
        <a:xfrm>
          <a:off x="600962" y="1065500"/>
          <a:ext cx="2562764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Oxígeno</a:t>
          </a:r>
        </a:p>
      </dsp:txBody>
      <dsp:txXfrm>
        <a:off x="600962" y="1065500"/>
        <a:ext cx="2562764" cy="304445"/>
      </dsp:txXfrm>
    </dsp:sp>
    <dsp:sp modelId="{76854CBB-E2A2-574B-BEBA-35A4A71BAAE4}">
      <dsp:nvSpPr>
        <dsp:cNvPr id="0" name=""/>
        <dsp:cNvSpPr/>
      </dsp:nvSpPr>
      <dsp:spPr>
        <a:xfrm>
          <a:off x="410683" y="1027444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CC333-E637-7549-86C9-9FB13C2A41C7}">
      <dsp:nvSpPr>
        <dsp:cNvPr id="0" name=""/>
        <dsp:cNvSpPr/>
      </dsp:nvSpPr>
      <dsp:spPr>
        <a:xfrm>
          <a:off x="600962" y="1521821"/>
          <a:ext cx="2562764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Turbidez</a:t>
          </a:r>
        </a:p>
      </dsp:txBody>
      <dsp:txXfrm>
        <a:off x="600962" y="1521821"/>
        <a:ext cx="2562764" cy="304445"/>
      </dsp:txXfrm>
    </dsp:sp>
    <dsp:sp modelId="{78AF350D-CB46-6540-8BEF-CFD9F216D35A}">
      <dsp:nvSpPr>
        <dsp:cNvPr id="0" name=""/>
        <dsp:cNvSpPr/>
      </dsp:nvSpPr>
      <dsp:spPr>
        <a:xfrm>
          <a:off x="410683" y="1483765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B4C7E-B050-4646-8043-C4C979CF5A8D}">
      <dsp:nvSpPr>
        <dsp:cNvPr id="0" name=""/>
        <dsp:cNvSpPr/>
      </dsp:nvSpPr>
      <dsp:spPr>
        <a:xfrm>
          <a:off x="486448" y="1978431"/>
          <a:ext cx="2677278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Nutrientes (nitrógeno y fósforo)</a:t>
          </a:r>
        </a:p>
      </dsp:txBody>
      <dsp:txXfrm>
        <a:off x="486448" y="1978431"/>
        <a:ext cx="2677278" cy="304445"/>
      </dsp:txXfrm>
    </dsp:sp>
    <dsp:sp modelId="{6D5D4228-4FD7-F14B-96FA-01FAB36BF8D2}">
      <dsp:nvSpPr>
        <dsp:cNvPr id="0" name=""/>
        <dsp:cNvSpPr/>
      </dsp:nvSpPr>
      <dsp:spPr>
        <a:xfrm>
          <a:off x="296169" y="1940375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95724-7DE5-C74F-9E40-FD316615420A}">
      <dsp:nvSpPr>
        <dsp:cNvPr id="0" name=""/>
        <dsp:cNvSpPr/>
      </dsp:nvSpPr>
      <dsp:spPr>
        <a:xfrm>
          <a:off x="236021" y="2435041"/>
          <a:ext cx="2927705" cy="3044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5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Montserrat" pitchFamily="2" charset="77"/>
            </a:rPr>
            <a:t>Caudal</a:t>
          </a:r>
        </a:p>
      </dsp:txBody>
      <dsp:txXfrm>
        <a:off x="236021" y="2435041"/>
        <a:ext cx="2927705" cy="304445"/>
      </dsp:txXfrm>
    </dsp:sp>
    <dsp:sp modelId="{8FA5AF6E-42F0-2641-A3A0-73F654C342F4}">
      <dsp:nvSpPr>
        <dsp:cNvPr id="0" name=""/>
        <dsp:cNvSpPr/>
      </dsp:nvSpPr>
      <dsp:spPr>
        <a:xfrm>
          <a:off x="45742" y="2396985"/>
          <a:ext cx="380556" cy="380556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031F-26F6-ED44-93C7-1A36B0B924BA}">
      <dsp:nvSpPr>
        <dsp:cNvPr id="0" name=""/>
        <dsp:cNvSpPr/>
      </dsp:nvSpPr>
      <dsp:spPr>
        <a:xfrm>
          <a:off x="0" y="14729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Influye en la solubilidad de los gases.</a:t>
          </a:r>
        </a:p>
      </dsp:txBody>
      <dsp:txXfrm>
        <a:off x="19191" y="33920"/>
        <a:ext cx="9181817" cy="354738"/>
      </dsp:txXfrm>
    </dsp:sp>
    <dsp:sp modelId="{DD53AE21-C2F0-1041-B471-9B8BD7F02B82}">
      <dsp:nvSpPr>
        <dsp:cNvPr id="0" name=""/>
        <dsp:cNvSpPr/>
      </dsp:nvSpPr>
      <dsp:spPr>
        <a:xfrm>
          <a:off x="0" y="407849"/>
          <a:ext cx="922019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A temperaturas más altas disminuye la capacidad del oxígeno para disolverse.</a:t>
          </a:r>
        </a:p>
      </dsp:txBody>
      <dsp:txXfrm>
        <a:off x="0" y="407849"/>
        <a:ext cx="9220199" cy="347760"/>
      </dsp:txXfrm>
    </dsp:sp>
    <dsp:sp modelId="{8E8FB8B6-2CE5-AA4D-A8E8-572FA2EC5567}">
      <dsp:nvSpPr>
        <dsp:cNvPr id="0" name=""/>
        <dsp:cNvSpPr/>
      </dsp:nvSpPr>
      <dsp:spPr>
        <a:xfrm>
          <a:off x="0" y="755609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Influye en la solubilidad de las sales.</a:t>
          </a:r>
        </a:p>
      </dsp:txBody>
      <dsp:txXfrm>
        <a:off x="19191" y="774800"/>
        <a:ext cx="9181817" cy="354738"/>
      </dsp:txXfrm>
    </dsp:sp>
    <dsp:sp modelId="{BBFE687E-ED35-6248-9739-E506D8DAF314}">
      <dsp:nvSpPr>
        <dsp:cNvPr id="0" name=""/>
        <dsp:cNvSpPr/>
      </dsp:nvSpPr>
      <dsp:spPr>
        <a:xfrm>
          <a:off x="0" y="1148729"/>
          <a:ext cx="922019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A temperaturas más altas aumenta la capacidad de las sales para disolverse.</a:t>
          </a:r>
        </a:p>
      </dsp:txBody>
      <dsp:txXfrm>
        <a:off x="0" y="1148729"/>
        <a:ext cx="9220199" cy="347760"/>
      </dsp:txXfrm>
    </dsp:sp>
    <dsp:sp modelId="{7EB13A2D-262C-364C-84E8-660765C5160A}">
      <dsp:nvSpPr>
        <dsp:cNvPr id="0" name=""/>
        <dsp:cNvSpPr/>
      </dsp:nvSpPr>
      <dsp:spPr>
        <a:xfrm>
          <a:off x="0" y="1496489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Influye en la velocidad de reacciones químicas.</a:t>
          </a:r>
        </a:p>
      </dsp:txBody>
      <dsp:txXfrm>
        <a:off x="19191" y="1515680"/>
        <a:ext cx="9181817" cy="354738"/>
      </dsp:txXfrm>
    </dsp:sp>
    <dsp:sp modelId="{D95970F7-2B4F-1B4F-AF66-D8CC5B96D798}">
      <dsp:nvSpPr>
        <dsp:cNvPr id="0" name=""/>
        <dsp:cNvSpPr/>
      </dsp:nvSpPr>
      <dsp:spPr>
        <a:xfrm>
          <a:off x="0" y="1889609"/>
          <a:ext cx="9220199" cy="489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b="0" i="0" u="none" kern="1200" dirty="0">
              <a:latin typeface="Montserrat" pitchFamily="2" charset="77"/>
              <a:ea typeface="Baskerville" panose="02020502070401020303" pitchFamily="18" charset="0"/>
            </a:rPr>
            <a:t>La velocidad de muchas reacciones químicas en el agua aumenta con la temperatura.</a:t>
          </a:r>
          <a:endParaRPr lang="es-MX" sz="1600" kern="1200" dirty="0">
            <a:latin typeface="Montserrat" pitchFamily="2" charset="77"/>
            <a:ea typeface="Baskerville" panose="02020502070401020303" pitchFamily="18" charset="0"/>
          </a:endParaRPr>
        </a:p>
      </dsp:txBody>
      <dsp:txXfrm>
        <a:off x="0" y="1889609"/>
        <a:ext cx="9220199" cy="489037"/>
      </dsp:txXfrm>
    </dsp:sp>
    <dsp:sp modelId="{FD18906F-C9EB-5647-9190-9363AC00A95D}">
      <dsp:nvSpPr>
        <dsp:cNvPr id="0" name=""/>
        <dsp:cNvSpPr/>
      </dsp:nvSpPr>
      <dsp:spPr>
        <a:xfrm>
          <a:off x="0" y="2378647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Influye en el Ciclo del Agua.</a:t>
          </a:r>
        </a:p>
      </dsp:txBody>
      <dsp:txXfrm>
        <a:off x="19191" y="2397838"/>
        <a:ext cx="9181817" cy="354738"/>
      </dsp:txXfrm>
    </dsp:sp>
    <dsp:sp modelId="{2D5D22CA-6D17-AC4E-9999-7E4749A4461C}">
      <dsp:nvSpPr>
        <dsp:cNvPr id="0" name=""/>
        <dsp:cNvSpPr/>
      </dsp:nvSpPr>
      <dsp:spPr>
        <a:xfrm>
          <a:off x="0" y="2771767"/>
          <a:ext cx="922019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Modifica la evaporación y la condensación.</a:t>
          </a:r>
        </a:p>
      </dsp:txBody>
      <dsp:txXfrm>
        <a:off x="0" y="2771767"/>
        <a:ext cx="9220199" cy="347760"/>
      </dsp:txXfrm>
    </dsp:sp>
    <dsp:sp modelId="{80DA8317-F609-524B-B89C-ADFB801C4CBC}">
      <dsp:nvSpPr>
        <dsp:cNvPr id="0" name=""/>
        <dsp:cNvSpPr/>
      </dsp:nvSpPr>
      <dsp:spPr>
        <a:xfrm>
          <a:off x="0" y="3119527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  <a:cs typeface="Arial" panose="020B0604020202020204" pitchFamily="34" charset="0"/>
            </a:rPr>
            <a:t>Influye en la descomposición de restos vegetales y animales.</a:t>
          </a:r>
        </a:p>
      </dsp:txBody>
      <dsp:txXfrm>
        <a:off x="19191" y="3138718"/>
        <a:ext cx="9181817" cy="354738"/>
      </dsp:txXfrm>
    </dsp:sp>
    <dsp:sp modelId="{36E56EF4-8CDB-4845-ADCE-BCBC0AC47953}">
      <dsp:nvSpPr>
        <dsp:cNvPr id="0" name=""/>
        <dsp:cNvSpPr/>
      </dsp:nvSpPr>
      <dsp:spPr>
        <a:xfrm>
          <a:off x="0" y="3512647"/>
          <a:ext cx="9220199" cy="489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A mayor temperatura se acelera la descomposición y favorece el crecimiento de organismos patógenos.</a:t>
          </a:r>
        </a:p>
      </dsp:txBody>
      <dsp:txXfrm>
        <a:off x="0" y="3512647"/>
        <a:ext cx="9220199" cy="489037"/>
      </dsp:txXfrm>
    </dsp:sp>
    <dsp:sp modelId="{A5730E0B-8F96-7542-B555-5D6E302484AE}">
      <dsp:nvSpPr>
        <dsp:cNvPr id="0" name=""/>
        <dsp:cNvSpPr/>
      </dsp:nvSpPr>
      <dsp:spPr>
        <a:xfrm>
          <a:off x="0" y="4001684"/>
          <a:ext cx="9220199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Influye en el comportamiento de los seres vivos.</a:t>
          </a:r>
        </a:p>
      </dsp:txBody>
      <dsp:txXfrm>
        <a:off x="19191" y="4020875"/>
        <a:ext cx="9181817" cy="354738"/>
      </dsp:txXfrm>
    </dsp:sp>
    <dsp:sp modelId="{DE05893A-D190-E74F-B41B-482D3C5F8213}">
      <dsp:nvSpPr>
        <dsp:cNvPr id="0" name=""/>
        <dsp:cNvSpPr/>
      </dsp:nvSpPr>
      <dsp:spPr>
        <a:xfrm>
          <a:off x="0" y="4394804"/>
          <a:ext cx="9220199" cy="489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7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A mayor temperatura aumenta el metabolismo, puede detonar fases del ciclo de vida de los seres vivos.</a:t>
          </a:r>
        </a:p>
      </dsp:txBody>
      <dsp:txXfrm>
        <a:off x="0" y="4394804"/>
        <a:ext cx="9220199" cy="489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1D3EF-CE04-054E-A743-25C4FD889390}">
      <dsp:nvSpPr>
        <dsp:cNvPr id="0" name=""/>
        <dsp:cNvSpPr/>
      </dsp:nvSpPr>
      <dsp:spPr>
        <a:xfrm>
          <a:off x="3763234" y="1084"/>
          <a:ext cx="1383478" cy="691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baseline="0">
              <a:latin typeface="Montserrat" pitchFamily="2" charset="77"/>
              <a:ea typeface="Baskerville" panose="02020502070401020303" pitchFamily="18" charset="0"/>
            </a:rPr>
            <a:t>Remover la vegetación de ribera.</a:t>
          </a:r>
          <a:endParaRPr lang="es-MX" sz="1200" kern="1200">
            <a:latin typeface="Montserrat" pitchFamily="2" charset="77"/>
            <a:ea typeface="Baskerville" panose="02020502070401020303" pitchFamily="18" charset="0"/>
          </a:endParaRPr>
        </a:p>
      </dsp:txBody>
      <dsp:txXfrm>
        <a:off x="3783494" y="21344"/>
        <a:ext cx="1342958" cy="651219"/>
      </dsp:txXfrm>
    </dsp:sp>
    <dsp:sp modelId="{65D8A654-9198-F74B-A7E8-3E6DE3F2F4DC}">
      <dsp:nvSpPr>
        <dsp:cNvPr id="0" name=""/>
        <dsp:cNvSpPr/>
      </dsp:nvSpPr>
      <dsp:spPr>
        <a:xfrm rot="2700000">
          <a:off x="4758983" y="890405"/>
          <a:ext cx="720990" cy="2421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Montserrat" pitchFamily="2" charset="77"/>
            <a:ea typeface="Baskerville" panose="02020502070401020303" pitchFamily="18" charset="0"/>
          </a:endParaRPr>
        </a:p>
      </dsp:txBody>
      <dsp:txXfrm>
        <a:off x="4831615" y="938827"/>
        <a:ext cx="575726" cy="145264"/>
      </dsp:txXfrm>
    </dsp:sp>
    <dsp:sp modelId="{70E83DF5-9B53-424C-92D4-584E2B4C73CD}">
      <dsp:nvSpPr>
        <dsp:cNvPr id="0" name=""/>
        <dsp:cNvSpPr/>
      </dsp:nvSpPr>
      <dsp:spPr>
        <a:xfrm>
          <a:off x="5092244" y="1330094"/>
          <a:ext cx="1383478" cy="691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baseline="0">
              <a:latin typeface="Montserrat" pitchFamily="2" charset="77"/>
              <a:ea typeface="Baskerville" panose="02020502070401020303" pitchFamily="18" charset="0"/>
            </a:rPr>
            <a:t>Modificar el flujo del agua.</a:t>
          </a:r>
          <a:endParaRPr lang="es-MX" sz="1200" kern="1200">
            <a:latin typeface="Montserrat" pitchFamily="2" charset="77"/>
            <a:ea typeface="Baskerville" panose="02020502070401020303" pitchFamily="18" charset="0"/>
          </a:endParaRPr>
        </a:p>
      </dsp:txBody>
      <dsp:txXfrm>
        <a:off x="5112504" y="1350354"/>
        <a:ext cx="1342958" cy="651219"/>
      </dsp:txXfrm>
    </dsp:sp>
    <dsp:sp modelId="{E9715913-A80D-434B-A72B-B1023C549BCA}">
      <dsp:nvSpPr>
        <dsp:cNvPr id="0" name=""/>
        <dsp:cNvSpPr/>
      </dsp:nvSpPr>
      <dsp:spPr>
        <a:xfrm rot="8100000">
          <a:off x="4758983" y="2219415"/>
          <a:ext cx="720990" cy="2421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Montserrat" pitchFamily="2" charset="77"/>
            <a:ea typeface="Baskerville" panose="02020502070401020303" pitchFamily="18" charset="0"/>
          </a:endParaRPr>
        </a:p>
      </dsp:txBody>
      <dsp:txXfrm rot="10800000">
        <a:off x="4831615" y="2267837"/>
        <a:ext cx="575726" cy="145264"/>
      </dsp:txXfrm>
    </dsp:sp>
    <dsp:sp modelId="{8D6CB8E8-0B13-C74F-85D4-E55C3261743D}">
      <dsp:nvSpPr>
        <dsp:cNvPr id="0" name=""/>
        <dsp:cNvSpPr/>
      </dsp:nvSpPr>
      <dsp:spPr>
        <a:xfrm>
          <a:off x="3763234" y="2659105"/>
          <a:ext cx="1383478" cy="691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baseline="0" dirty="0">
              <a:latin typeface="Montserrat" pitchFamily="2" charset="77"/>
              <a:ea typeface="Baskerville" panose="02020502070401020303" pitchFamily="18" charset="0"/>
            </a:rPr>
            <a:t>Deforestación.</a:t>
          </a:r>
          <a:endParaRPr lang="es-MX" sz="1200" kern="1200" dirty="0">
            <a:latin typeface="Montserrat" pitchFamily="2" charset="77"/>
            <a:ea typeface="Baskerville" panose="02020502070401020303" pitchFamily="18" charset="0"/>
          </a:endParaRPr>
        </a:p>
      </dsp:txBody>
      <dsp:txXfrm>
        <a:off x="3783494" y="2679365"/>
        <a:ext cx="1342958" cy="651219"/>
      </dsp:txXfrm>
    </dsp:sp>
    <dsp:sp modelId="{9018DCB9-564A-034F-8ADE-7D5551913A39}">
      <dsp:nvSpPr>
        <dsp:cNvPr id="0" name=""/>
        <dsp:cNvSpPr/>
      </dsp:nvSpPr>
      <dsp:spPr>
        <a:xfrm rot="13500000">
          <a:off x="3429973" y="2219415"/>
          <a:ext cx="720990" cy="2421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Montserrat" pitchFamily="2" charset="77"/>
            <a:ea typeface="Baskerville" panose="02020502070401020303" pitchFamily="18" charset="0"/>
          </a:endParaRPr>
        </a:p>
      </dsp:txBody>
      <dsp:txXfrm rot="10800000">
        <a:off x="3502605" y="2267837"/>
        <a:ext cx="575726" cy="145264"/>
      </dsp:txXfrm>
    </dsp:sp>
    <dsp:sp modelId="{7C029190-DC48-4B44-9C09-DEA0E0423AF8}">
      <dsp:nvSpPr>
        <dsp:cNvPr id="0" name=""/>
        <dsp:cNvSpPr/>
      </dsp:nvSpPr>
      <dsp:spPr>
        <a:xfrm>
          <a:off x="2434224" y="1330094"/>
          <a:ext cx="1383478" cy="691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baseline="0">
              <a:latin typeface="Montserrat" pitchFamily="2" charset="77"/>
              <a:ea typeface="Baskerville" panose="02020502070401020303" pitchFamily="18" charset="0"/>
            </a:rPr>
            <a:t>Pérdida de suelo.</a:t>
          </a:r>
          <a:endParaRPr lang="es-MX" sz="1200" kern="1200">
            <a:latin typeface="Montserrat" pitchFamily="2" charset="77"/>
            <a:ea typeface="Baskerville" panose="02020502070401020303" pitchFamily="18" charset="0"/>
          </a:endParaRPr>
        </a:p>
      </dsp:txBody>
      <dsp:txXfrm>
        <a:off x="2454484" y="1350354"/>
        <a:ext cx="1342958" cy="651219"/>
      </dsp:txXfrm>
    </dsp:sp>
    <dsp:sp modelId="{6206F312-E44A-8F47-8D86-56AFD4CE0E81}">
      <dsp:nvSpPr>
        <dsp:cNvPr id="0" name=""/>
        <dsp:cNvSpPr/>
      </dsp:nvSpPr>
      <dsp:spPr>
        <a:xfrm rot="18900000">
          <a:off x="3429973" y="890405"/>
          <a:ext cx="720990" cy="2421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Montserrat" pitchFamily="2" charset="77"/>
            <a:ea typeface="Baskerville" panose="02020502070401020303" pitchFamily="18" charset="0"/>
          </a:endParaRPr>
        </a:p>
      </dsp:txBody>
      <dsp:txXfrm>
        <a:off x="3502605" y="938827"/>
        <a:ext cx="575726" cy="1452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5F299-C4FB-2143-A2CA-7B729AA7427E}">
      <dsp:nvSpPr>
        <dsp:cNvPr id="0" name=""/>
        <dsp:cNvSpPr/>
      </dsp:nvSpPr>
      <dsp:spPr>
        <a:xfrm rot="4396374">
          <a:off x="2641662" y="964277"/>
          <a:ext cx="4183187" cy="2917251"/>
        </a:xfrm>
        <a:prstGeom prst="swooshArrow">
          <a:avLst>
            <a:gd name="adj1" fmla="val 16310"/>
            <a:gd name="adj2" fmla="val 313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00745-0B6A-DF49-9454-5A1777D9C9FC}">
      <dsp:nvSpPr>
        <dsp:cNvPr id="0" name=""/>
        <dsp:cNvSpPr/>
      </dsp:nvSpPr>
      <dsp:spPr>
        <a:xfrm>
          <a:off x="4208697" y="1345195"/>
          <a:ext cx="105638" cy="105638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AEBDE-B960-C349-94E0-FE51887A5000}">
      <dsp:nvSpPr>
        <dsp:cNvPr id="0" name=""/>
        <dsp:cNvSpPr/>
      </dsp:nvSpPr>
      <dsp:spPr>
        <a:xfrm>
          <a:off x="4932030" y="1928630"/>
          <a:ext cx="105638" cy="105638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67913-2AD3-B64A-997A-E76910663B7E}">
      <dsp:nvSpPr>
        <dsp:cNvPr id="0" name=""/>
        <dsp:cNvSpPr/>
      </dsp:nvSpPr>
      <dsp:spPr>
        <a:xfrm>
          <a:off x="5474130" y="2610920"/>
          <a:ext cx="105638" cy="105638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4D7B0-A5F9-2545-94CB-4ABABA608185}">
      <dsp:nvSpPr>
        <dsp:cNvPr id="0" name=""/>
        <dsp:cNvSpPr/>
      </dsp:nvSpPr>
      <dsp:spPr>
        <a:xfrm>
          <a:off x="2361233" y="0"/>
          <a:ext cx="1972243" cy="7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4800" kern="1200">
            <a:latin typeface="Montserrat" pitchFamily="2" charset="77"/>
          </a:endParaRPr>
        </a:p>
      </dsp:txBody>
      <dsp:txXfrm>
        <a:off x="2361233" y="0"/>
        <a:ext cx="1972243" cy="775328"/>
      </dsp:txXfrm>
    </dsp:sp>
    <dsp:sp modelId="{21A0F9E0-ADF7-D540-A734-0BD50F62C31C}">
      <dsp:nvSpPr>
        <dsp:cNvPr id="0" name=""/>
        <dsp:cNvSpPr/>
      </dsp:nvSpPr>
      <dsp:spPr>
        <a:xfrm>
          <a:off x="4553291" y="786691"/>
          <a:ext cx="2878408" cy="7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Presión atmosférica (pasiva).</a:t>
          </a:r>
        </a:p>
      </dsp:txBody>
      <dsp:txXfrm>
        <a:off x="4553291" y="786691"/>
        <a:ext cx="2878408" cy="775328"/>
      </dsp:txXfrm>
    </dsp:sp>
    <dsp:sp modelId="{84A7B147-FF18-3A4F-A6A9-9B9E6BEC01FC}">
      <dsp:nvSpPr>
        <dsp:cNvPr id="0" name=""/>
        <dsp:cNvSpPr/>
      </dsp:nvSpPr>
      <dsp:spPr>
        <a:xfrm>
          <a:off x="2047862" y="1860118"/>
          <a:ext cx="2292066" cy="7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De manera mecánica por el movimiento</a:t>
          </a:r>
          <a:r>
            <a:rPr lang="es-MX" sz="1600" kern="1200" baseline="0" dirty="0">
              <a:latin typeface="Montserrat" pitchFamily="2" charset="77"/>
              <a:ea typeface="Baskerville" panose="02020502070401020303" pitchFamily="18" charset="0"/>
            </a:rPr>
            <a:t> del agua y choque con las rocas o cascadas (activa).</a:t>
          </a:r>
          <a:endParaRPr lang="es-MX" sz="1600" kern="1200" dirty="0">
            <a:latin typeface="Montserrat" pitchFamily="2" charset="77"/>
            <a:ea typeface="Baskerville" panose="02020502070401020303" pitchFamily="18" charset="0"/>
          </a:endParaRPr>
        </a:p>
      </dsp:txBody>
      <dsp:txXfrm>
        <a:off x="2047862" y="1860118"/>
        <a:ext cx="2292066" cy="775328"/>
      </dsp:txXfrm>
    </dsp:sp>
    <dsp:sp modelId="{173529E5-EADD-BD4C-A522-323CDE9B10AC}">
      <dsp:nvSpPr>
        <dsp:cNvPr id="0" name=""/>
        <dsp:cNvSpPr/>
      </dsp:nvSpPr>
      <dsp:spPr>
        <a:xfrm>
          <a:off x="5959136" y="2061301"/>
          <a:ext cx="2532120" cy="7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  <a:ea typeface="Baskerville" panose="02020502070401020303" pitchFamily="18" charset="0"/>
            </a:rPr>
            <a:t>Acción biológica por la fotosíntesis de algas y plantas (activa).</a:t>
          </a:r>
        </a:p>
      </dsp:txBody>
      <dsp:txXfrm>
        <a:off x="5959136" y="2061301"/>
        <a:ext cx="2532120" cy="775328"/>
      </dsp:txXfrm>
    </dsp:sp>
    <dsp:sp modelId="{89B94B2A-B93E-F848-ACE5-EA781AEEBEE2}">
      <dsp:nvSpPr>
        <dsp:cNvPr id="0" name=""/>
        <dsp:cNvSpPr/>
      </dsp:nvSpPr>
      <dsp:spPr>
        <a:xfrm>
          <a:off x="5026426" y="4070477"/>
          <a:ext cx="2665193" cy="7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4800" kern="1200">
            <a:latin typeface="Montserrat" pitchFamily="2" charset="77"/>
          </a:endParaRPr>
        </a:p>
      </dsp:txBody>
      <dsp:txXfrm>
        <a:off x="5026426" y="4070477"/>
        <a:ext cx="2665193" cy="775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To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43E3009-7D9D-38B5-7188-1491DAA81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27551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AE39F6A-0EAF-B244-8967-8DD3B405AB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200" y="1762662"/>
            <a:ext cx="10515600" cy="464249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2AAD73-23C6-FC4B-A7D4-5F29426F8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1AE036B9-D6E0-9A48-ABE2-4C228D8E6F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28" y="6405153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FFCB13-B5ED-5D4E-A611-6DD15797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409ABA5-1466-BB4B-8715-E2B571B78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80" y="609600"/>
            <a:ext cx="10972800" cy="5638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BB688E-553B-7543-8AE5-106018FAF3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280" y="3123688"/>
            <a:ext cx="3021440" cy="11265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2D69EC1-A559-4C4F-B4B0-E973F0FA0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0ABA8E-758E-8949-9766-964B87DA5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508" y="6248400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</p:spTree>
    <p:extLst>
      <p:ext uri="{BB962C8B-B14F-4D97-AF65-F5344CB8AC3E}">
        <p14:creationId xmlns:p14="http://schemas.microsoft.com/office/powerpoint/2010/main" val="13562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27DB703-B500-754D-A49B-31B9CD62E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609600"/>
            <a:ext cx="283845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CCDCDDD9-4055-0B4B-91D8-50806140D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1050" y="609600"/>
            <a:ext cx="2647950" cy="56388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A6D2652E-8C27-4B47-9D92-F1CC02EF8B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3000" y="3886200"/>
            <a:ext cx="4114800" cy="2362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3B0EE866-0E15-FC4C-AAFE-58ABF439B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3850" y="609600"/>
            <a:ext cx="411480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2E9FF6C7-FD07-EF40-9200-E582944A6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10200" y="3886199"/>
            <a:ext cx="2838450" cy="2362201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6D5741-AF92-BA4B-A87F-15DC5E8C71C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31FDF1BD-5EA3-C940-8053-284FFDA8E1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2887" y="6286608"/>
            <a:ext cx="7166113" cy="273218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900" i="1" kern="1200" dirty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Fotos</a:t>
            </a:r>
            <a:r>
              <a:rPr lang="en-US" dirty="0"/>
              <a:t> de </a:t>
            </a:r>
            <a:r>
              <a:rPr lang="en-US" dirty="0" err="1"/>
              <a:t>izquierda</a:t>
            </a:r>
            <a:r>
              <a:rPr lang="en-US" dirty="0"/>
              <a:t> a </a:t>
            </a:r>
            <a:r>
              <a:rPr lang="en-US" dirty="0" err="1"/>
              <a:t>derecha</a:t>
            </a:r>
            <a:r>
              <a:rPr lang="en-US" dirty="0"/>
              <a:t>, de </a:t>
            </a:r>
            <a:r>
              <a:rPr lang="en-US" dirty="0" err="1"/>
              <a:t>arriba</a:t>
            </a:r>
            <a:r>
              <a:rPr lang="en-US" dirty="0"/>
              <a:t> a </a:t>
            </a:r>
            <a:r>
              <a:rPr lang="en-US" dirty="0" err="1"/>
              <a:t>abajo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3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3384411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881317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6013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2069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400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611271F-766A-264D-B997-C588F9D6784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cxnSp>
        <p:nvCxnSpPr>
          <p:cNvPr id="20" name="Straight Connector 3">
            <a:extLst>
              <a:ext uri="{FF2B5EF4-FFF2-40B4-BE49-F238E27FC236}">
                <a16:creationId xmlns:a16="http://schemas.microsoft.com/office/drawing/2014/main" id="{C9C5CE2F-0837-1F4B-B068-E9E88DF9FEBD}"/>
              </a:ext>
            </a:extLst>
          </p:cNvPr>
          <p:cNvCxnSpPr>
            <a:cxnSpLocks/>
          </p:cNvCxnSpPr>
          <p:nvPr userDrawn="1"/>
        </p:nvCxnSpPr>
        <p:spPr>
          <a:xfrm>
            <a:off x="838460" y="3192952"/>
            <a:ext cx="10515080" cy="0"/>
          </a:xfrm>
          <a:prstGeom prst="line">
            <a:avLst/>
          </a:prstGeom>
          <a:ln>
            <a:solidFill>
              <a:schemeClr val="accent1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5">
            <a:extLst>
              <a:ext uri="{FF2B5EF4-FFF2-40B4-BE49-F238E27FC236}">
                <a16:creationId xmlns:a16="http://schemas.microsoft.com/office/drawing/2014/main" id="{26372B65-C5FC-DB48-BBDB-5E700EADB1D7}"/>
              </a:ext>
            </a:extLst>
          </p:cNvPr>
          <p:cNvSpPr/>
          <p:nvPr userDrawn="1"/>
        </p:nvSpPr>
        <p:spPr>
          <a:xfrm>
            <a:off x="1910970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F99A4CAE-95B0-C641-9D39-AD02B9E229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0DAC2177-2A6C-BB4A-98B3-12AA4657C2CA}"/>
              </a:ext>
            </a:extLst>
          </p:cNvPr>
          <p:cNvSpPr/>
          <p:nvPr userDrawn="1"/>
        </p:nvSpPr>
        <p:spPr>
          <a:xfrm>
            <a:off x="4633411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id="{95DCD4E2-3113-1842-A70E-BCB03AE281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6013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F4243D2F-8B13-EB43-9ACF-850D32C3CF68}"/>
              </a:ext>
            </a:extLst>
          </p:cNvPr>
          <p:cNvSpPr/>
          <p:nvPr userDrawn="1"/>
        </p:nvSpPr>
        <p:spPr>
          <a:xfrm>
            <a:off x="7355346" y="3107276"/>
            <a:ext cx="202721" cy="202721"/>
          </a:xfrm>
          <a:prstGeom prst="ellipse">
            <a:avLst/>
          </a:prstGeom>
          <a:solidFill>
            <a:srgbClr val="F9FBF6"/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CBA26A4F-F54F-CA46-A501-3B8E4BB5F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2069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6D49F6FA-DCF3-B340-A236-3B796F749851}"/>
              </a:ext>
            </a:extLst>
          </p:cNvPr>
          <p:cNvSpPr/>
          <p:nvPr userDrawn="1"/>
        </p:nvSpPr>
        <p:spPr>
          <a:xfrm>
            <a:off x="10078309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DA9E7A11-B125-FE4A-9936-C6F867830B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400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7EA2211-383C-BC47-B554-7A9390DF7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950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5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943237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0301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2402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86604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B547224C-A34B-1B4A-A474-B9C9A9F2EF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24503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285722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718286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9345687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CDD5998-9C29-9846-8F6A-5F482340E267}"/>
              </a:ext>
            </a:extLst>
          </p:cNvPr>
          <p:cNvCxnSpPr>
            <a:cxnSpLocks/>
          </p:cNvCxnSpPr>
          <p:nvPr userDrawn="1"/>
        </p:nvCxnSpPr>
        <p:spPr>
          <a:xfrm>
            <a:off x="502004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DA1127F-4C3C-4840-99E4-406E9A0676AD}"/>
              </a:ext>
            </a:extLst>
          </p:cNvPr>
          <p:cNvCxnSpPr/>
          <p:nvPr userDrawn="1"/>
        </p:nvCxnSpPr>
        <p:spPr>
          <a:xfrm>
            <a:off x="838200" y="257694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ángulo 11">
            <a:extLst>
              <a:ext uri="{FF2B5EF4-FFF2-40B4-BE49-F238E27FC236}">
                <a16:creationId xmlns:a16="http://schemas.microsoft.com/office/drawing/2014/main" id="{9E937492-252E-1448-AD91-2512AA459C22}"/>
              </a:ext>
            </a:extLst>
          </p:cNvPr>
          <p:cNvSpPr/>
          <p:nvPr userDrawn="1"/>
        </p:nvSpPr>
        <p:spPr>
          <a:xfrm rot="10800000">
            <a:off x="1616408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riángulo 26">
            <a:extLst>
              <a:ext uri="{FF2B5EF4-FFF2-40B4-BE49-F238E27FC236}">
                <a16:creationId xmlns:a16="http://schemas.microsoft.com/office/drawing/2014/main" id="{DF6AD251-8C0C-4A4C-84ED-680DF021DD74}"/>
              </a:ext>
            </a:extLst>
          </p:cNvPr>
          <p:cNvSpPr/>
          <p:nvPr userDrawn="1"/>
        </p:nvSpPr>
        <p:spPr>
          <a:xfrm rot="10800000">
            <a:off x="3778509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riángulo 27">
            <a:extLst>
              <a:ext uri="{FF2B5EF4-FFF2-40B4-BE49-F238E27FC236}">
                <a16:creationId xmlns:a16="http://schemas.microsoft.com/office/drawing/2014/main" id="{63AC24E1-7922-AB43-B410-D355D40EFF1A}"/>
              </a:ext>
            </a:extLst>
          </p:cNvPr>
          <p:cNvSpPr/>
          <p:nvPr userDrawn="1"/>
        </p:nvSpPr>
        <p:spPr>
          <a:xfrm rot="10800000">
            <a:off x="5940610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Triángulo 28">
            <a:extLst>
              <a:ext uri="{FF2B5EF4-FFF2-40B4-BE49-F238E27FC236}">
                <a16:creationId xmlns:a16="http://schemas.microsoft.com/office/drawing/2014/main" id="{2F58E929-C460-EE48-9CA3-9C12406C8909}"/>
              </a:ext>
            </a:extLst>
          </p:cNvPr>
          <p:cNvSpPr/>
          <p:nvPr userDrawn="1"/>
        </p:nvSpPr>
        <p:spPr>
          <a:xfrm rot="10800000">
            <a:off x="8102711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Triángulo 32">
            <a:extLst>
              <a:ext uri="{FF2B5EF4-FFF2-40B4-BE49-F238E27FC236}">
                <a16:creationId xmlns:a16="http://schemas.microsoft.com/office/drawing/2014/main" id="{F03367EC-1FB2-0146-8F0B-7A78F33182C2}"/>
              </a:ext>
            </a:extLst>
          </p:cNvPr>
          <p:cNvSpPr/>
          <p:nvPr userDrawn="1"/>
        </p:nvSpPr>
        <p:spPr>
          <a:xfrm rot="10800000">
            <a:off x="10264812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D9E380-64CC-C44E-BFFC-DF647D74D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9A1A0D6-23F4-AF47-997D-A1FDE4F5724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88D6CEC-9D6D-F146-A595-7E0F02567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9">
            <a:extLst>
              <a:ext uri="{FF2B5EF4-FFF2-40B4-BE49-F238E27FC236}">
                <a16:creationId xmlns:a16="http://schemas.microsoft.com/office/drawing/2014/main" id="{D46998E2-AC03-D041-B679-48882F930EC6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73406-D903-744A-8B71-74E50ABB7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Sin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CD0121-F97F-0D16-00B5-C5F99D3E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on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C6EDF1-C786-97FD-8B02-0EF9AE282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7091" y="5728394"/>
            <a:ext cx="10897819" cy="10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G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F5C27-3B8A-6C32-8308-A8E47B47A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4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212CEC-C4A4-EE42-A43A-56258AF69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74ADD99E-BA9E-6C42-8558-C6B66E243D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BB598E-D662-3F4D-9D32-5B7526FFD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F78BD81C-9B69-2248-AF8A-780CAA5A5A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09534"/>
            <a:ext cx="10515600" cy="406013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s-ES" sz="2000" b="0" i="0" kern="1200" spc="30" baseline="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 err="1"/>
              <a:t>Subítulo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912E48-DA6E-794B-832C-A88C0BB60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17905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44798AD-B793-2D4E-8463-AAF72090592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C30F7FDA-02DA-4D46-9E30-C7C04C5E5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0883FE-2F91-3F43-AD11-1AF1277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>
            <a:cxnSpLocks/>
          </p:cNvCxnSpPr>
          <p:nvPr userDrawn="1"/>
        </p:nvCxnSpPr>
        <p:spPr>
          <a:xfrm>
            <a:off x="6096000" y="2096968"/>
            <a:ext cx="0" cy="3415965"/>
          </a:xfrm>
          <a:prstGeom prst="line">
            <a:avLst/>
          </a:prstGeom>
          <a:ln w="63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58D3CF4-7382-2D47-A4B1-0EB4EE9BE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958AE85E-F74B-7245-A2B6-387C3D54AF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D4A7B47A-17D0-A14C-80D7-7F3E8E38A1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9A191D6-40C6-8C4A-A9E9-1526C08E1F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345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0C310AC3-814A-B443-882A-96725800C9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6135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4CB314-410A-024E-B5F2-E8CF72DFD33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FC494D-2EC2-0C46-A1FA-0278B899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4511765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8" name="Marcador de texto 4">
            <a:extLst>
              <a:ext uri="{FF2B5EF4-FFF2-40B4-BE49-F238E27FC236}">
                <a16:creationId xmlns:a16="http://schemas.microsoft.com/office/drawing/2014/main" id="{D0CCCB94-C53D-1245-8648-45FFA3940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330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spcBef>
                <a:spcPts val="600"/>
              </a:spcBef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7D08D165-A299-4E4B-A49C-3DF634BCE2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33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id="{FC77B254-5287-6C43-91F4-7B8ACF85F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texto 4">
            <a:extLst>
              <a:ext uri="{FF2B5EF4-FFF2-40B4-BE49-F238E27FC236}">
                <a16:creationId xmlns:a16="http://schemas.microsoft.com/office/drawing/2014/main" id="{F38EF0A8-2127-5342-A762-A387868DE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176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id="{2298E138-F14E-1B4F-B88F-BB53F89FF3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88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03B25-BBFE-7A4F-8B10-C3C7F66C8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DC46AB-D694-4242-8738-53288BE1F741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2FEDEE-3C74-1D41-8D23-C8C686419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0F4B82-198E-6A41-BE0A-B1A97C51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2457F3-1A9B-A749-AD94-B44EFBCEE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846D5A-A72D-3E46-975A-B4C2994C7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7F7EA87-3008-2541-9402-B0D2040D45E3}" type="datetimeFigureOut">
              <a:rPr lang="es-ES_tradnl" smtClean="0"/>
              <a:pPr/>
              <a:t>17/2/26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013C2-1637-BB44-8B79-D480B4066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3E4200-9DCA-7040-A592-3DD799E79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51EAE87-68F3-B043-B69A-FCB8FBE2C93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84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9" r:id="rId2"/>
    <p:sldLayoutId id="2147483710" r:id="rId3"/>
    <p:sldLayoutId id="2147483711" r:id="rId4"/>
    <p:sldLayoutId id="2147483687" r:id="rId5"/>
    <p:sldLayoutId id="2147483707" r:id="rId6"/>
    <p:sldLayoutId id="2147483689" r:id="rId7"/>
    <p:sldLayoutId id="2147483690" r:id="rId8"/>
    <p:sldLayoutId id="2147483692" r:id="rId9"/>
    <p:sldLayoutId id="2147483694" r:id="rId10"/>
    <p:sldLayoutId id="2147483695" r:id="rId11"/>
    <p:sldLayoutId id="2147483696" r:id="rId12"/>
    <p:sldLayoutId id="2147483701" r:id="rId13"/>
    <p:sldLayoutId id="2147483702" r:id="rId14"/>
    <p:sldLayoutId id="2147483706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AEF437-2451-02D4-EF89-0D7D66485ADE}"/>
              </a:ext>
            </a:extLst>
          </p:cNvPr>
          <p:cNvSpPr txBox="1"/>
          <p:nvPr/>
        </p:nvSpPr>
        <p:spPr>
          <a:xfrm>
            <a:off x="1338943" y="1814255"/>
            <a:ext cx="969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Monitoreo Comunitario del Agua </a:t>
            </a:r>
          </a:p>
          <a:p>
            <a:endParaRPr lang="es-MX" sz="3200" dirty="0">
              <a:latin typeface="Montserrat SemiBold" panose="00000700000000000000" pitchFamily="2" charset="0"/>
            </a:endParaRPr>
          </a:p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Taller de capacitación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919B3D-650E-DB40-4B9B-0929D3135E74}"/>
              </a:ext>
            </a:extLst>
          </p:cNvPr>
          <p:cNvSpPr txBox="1"/>
          <p:nvPr/>
        </p:nvSpPr>
        <p:spPr>
          <a:xfrm>
            <a:off x="1338943" y="4672388"/>
            <a:ext cx="969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>
                <a:latin typeface="Montserrat" panose="00000500000000000000" pitchFamily="2" charset="0"/>
              </a:rPr>
              <a:t>18 de febrero,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04C93E-E39A-FCAC-BBAA-2D604625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2" y="5607014"/>
            <a:ext cx="11884152" cy="1152144"/>
          </a:xfrm>
          <a:prstGeom prst="rect">
            <a:avLst/>
          </a:prstGeom>
        </p:spPr>
      </p:pic>
      <p:pic>
        <p:nvPicPr>
          <p:cNvPr id="9" name="Imagen 8" descr="Texto&#10;&#10;El contenido generado por IA puede ser incorrecto.">
            <a:extLst>
              <a:ext uri="{FF2B5EF4-FFF2-40B4-BE49-F238E27FC236}">
                <a16:creationId xmlns:a16="http://schemas.microsoft.com/office/drawing/2014/main" id="{821620AE-73A0-69BE-7268-33B9C1B39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6122"/>
            <a:ext cx="1785258" cy="5931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320C176-F43D-0536-7E5A-D99D22E8C173}"/>
              </a:ext>
            </a:extLst>
          </p:cNvPr>
          <p:cNvSpPr txBox="1"/>
          <p:nvPr/>
        </p:nvSpPr>
        <p:spPr>
          <a:xfrm>
            <a:off x="1534886" y="3879433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>
                <a:latin typeface="Montserrat" panose="00000500000000000000" pitchFamily="2" charset="0"/>
              </a:rPr>
              <a:t>Fondo para la Comunicación y la Educación Ambiental, A.C. </a:t>
            </a:r>
          </a:p>
        </p:txBody>
      </p:sp>
    </p:spTree>
    <p:extLst>
      <p:ext uri="{BB962C8B-B14F-4D97-AF65-F5344CB8AC3E}">
        <p14:creationId xmlns:p14="http://schemas.microsoft.com/office/powerpoint/2010/main" val="299075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B6263-E41A-26F0-79F6-4948869F8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3AD97D1-FE19-AB77-97A0-2F2363A2D258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Potencial de Hidrógeno (pH)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C66915-20E0-4F65-0E8E-6F4A9F8CE595}"/>
              </a:ext>
            </a:extLst>
          </p:cNvPr>
          <p:cNvSpPr txBox="1"/>
          <p:nvPr/>
        </p:nvSpPr>
        <p:spPr>
          <a:xfrm>
            <a:off x="195943" y="1042501"/>
            <a:ext cx="7271657" cy="938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¿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Cómo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se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relaciona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con la forma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que se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usa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territorio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8A5AF0-5FFF-516A-A3D3-411EAFC8E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65919"/>
            <a:ext cx="7772400" cy="39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7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CF0188-029D-A67E-F774-7E1E135BA5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120192"/>
            <a:ext cx="10515600" cy="1742752"/>
          </a:xfrm>
        </p:spPr>
        <p:txBody>
          <a:bodyPr/>
          <a:lstStyle/>
          <a:p>
            <a:r>
              <a:rPr lang="es-MX" dirty="0"/>
              <a:t>Es un gas presente en la atmósfera, necesario para la respiración de la mayoría de los organismos.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También se encuentra disuelto en el agua, disponible para que los seres vivos acuáticos respiren. </a:t>
            </a:r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7AFDBF2-3CBC-CAEA-AEB8-C9E3A115884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B1DF75C-AAC6-3790-0DAC-528A56247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173149"/>
              </p:ext>
            </p:extLst>
          </p:nvPr>
        </p:nvGraphicFramePr>
        <p:xfrm>
          <a:off x="334285" y="2251681"/>
          <a:ext cx="10439400" cy="484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B845802-3AF2-88A3-BB42-B4A3F1494E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38038" r="22011" b="885"/>
          <a:stretch/>
        </p:blipFill>
        <p:spPr>
          <a:xfrm>
            <a:off x="7201492" y="2608279"/>
            <a:ext cx="1445632" cy="1429697"/>
          </a:xfrm>
          <a:prstGeom prst="ellipse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8CE44F-3B59-D87E-BED8-A762BEEE363D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293" r="10265" b="18353"/>
          <a:stretch/>
        </p:blipFill>
        <p:spPr>
          <a:xfrm>
            <a:off x="9452655" y="3891970"/>
            <a:ext cx="1611087" cy="1565227"/>
          </a:xfrm>
          <a:prstGeom prst="ellipse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2FDB14-A74A-6877-FF6E-0E4A4C4612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31992" r="29105" b="1431"/>
          <a:stretch/>
        </p:blipFill>
        <p:spPr>
          <a:xfrm>
            <a:off x="446315" y="3544169"/>
            <a:ext cx="1657524" cy="1657524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BDEA8D-2C69-7975-7AA1-A33DDE868D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8211" y="5721903"/>
            <a:ext cx="1136097" cy="11360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6C1FD2-D7DC-D081-7DF8-3A03E9985F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713" y="2702581"/>
            <a:ext cx="726419" cy="7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2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81978-F75C-CA49-77CF-6B6C2806C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E9FAEC8-B25B-4161-D58F-DC234DAEDC6C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430BA12-E8A7-83D3-FDAA-F3FD1457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30" y="2861343"/>
            <a:ext cx="8837826" cy="300486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7237F26-213A-4B68-80F6-171CADAE5128}"/>
              </a:ext>
            </a:extLst>
          </p:cNvPr>
          <p:cNvSpPr txBox="1"/>
          <p:nvPr/>
        </p:nvSpPr>
        <p:spPr>
          <a:xfrm>
            <a:off x="362581" y="893823"/>
            <a:ext cx="456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Variación natural del oxígeno disuelto.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464DB90-C75C-D1C6-0C43-44980CC66308}"/>
              </a:ext>
            </a:extLst>
          </p:cNvPr>
          <p:cNvSpPr txBox="1"/>
          <p:nvPr/>
        </p:nvSpPr>
        <p:spPr>
          <a:xfrm>
            <a:off x="936171" y="1654047"/>
            <a:ext cx="444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Presión atmosférica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la fuerza que ejerce todo el aire sobre un punto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451B721-3A13-B0BD-FA82-7ECCAA21B931}"/>
              </a:ext>
            </a:extLst>
          </p:cNvPr>
          <p:cNvSpPr txBox="1"/>
          <p:nvPr/>
        </p:nvSpPr>
        <p:spPr>
          <a:xfrm>
            <a:off x="7456716" y="1654047"/>
            <a:ext cx="3004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Temperatura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Las moléculas de agua se juntan o separan</a:t>
            </a:r>
          </a:p>
        </p:txBody>
      </p:sp>
    </p:spTree>
    <p:extLst>
      <p:ext uri="{BB962C8B-B14F-4D97-AF65-F5344CB8AC3E}">
        <p14:creationId xmlns:p14="http://schemas.microsoft.com/office/powerpoint/2010/main" val="339965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E76C0-03AE-8AFA-2287-EB9F4F12E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B310F22-26EA-2535-22D1-6D61389EACC8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088E69-6338-DDF7-C384-74F0128B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5" y="1183930"/>
            <a:ext cx="8145493" cy="49338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79221B-30A0-E9F9-FB8D-2B2103F13811}"/>
              </a:ext>
            </a:extLst>
          </p:cNvPr>
          <p:cNvSpPr txBox="1"/>
          <p:nvPr/>
        </p:nvSpPr>
        <p:spPr>
          <a:xfrm>
            <a:off x="2973189" y="1068502"/>
            <a:ext cx="6245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Montserrat" pitchFamily="2" charset="77"/>
                <a:ea typeface="Baskerville" panose="02020502070401020303" pitchFamily="18" charset="0"/>
              </a:rPr>
              <a:t>Condiciones de 100% de saturación de Oxígeno</a:t>
            </a:r>
          </a:p>
        </p:txBody>
      </p:sp>
    </p:spTree>
    <p:extLst>
      <p:ext uri="{BB962C8B-B14F-4D97-AF65-F5344CB8AC3E}">
        <p14:creationId xmlns:p14="http://schemas.microsoft.com/office/powerpoint/2010/main" val="156034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0D858-E8F5-8E38-2D37-E066A15DA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E750E2-7648-6E32-A823-608E20ACA0B5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D37914-F686-24DB-F0E2-6E2A34446089}"/>
              </a:ext>
            </a:extLst>
          </p:cNvPr>
          <p:cNvSpPr txBox="1"/>
          <p:nvPr/>
        </p:nvSpPr>
        <p:spPr>
          <a:xfrm>
            <a:off x="309744" y="965824"/>
            <a:ext cx="11414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La fotosíntesis y la respiración controlan en gran medida la cantidad de oxígeno disuelto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Baskerville" panose="02020502070401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La mayoría de los organismos acuáticos necesitan más de 5 mg/L para vivir, crecer y reproducirse.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A638FE2-0E1B-C659-9B52-7AC104DC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44" y="2113284"/>
            <a:ext cx="9462812" cy="36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8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2C813-1BAA-A9B5-D0E1-4850B7F5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58A4930-BFF1-2082-F114-E2BE98258D01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40377F-5B56-D400-BDFA-9A27BF5A4C56}"/>
              </a:ext>
            </a:extLst>
          </p:cNvPr>
          <p:cNvSpPr txBox="1"/>
          <p:nvPr/>
        </p:nvSpPr>
        <p:spPr>
          <a:xfrm>
            <a:off x="612072" y="965824"/>
            <a:ext cx="10967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Al igual que las plantas, durante la noche las algas consumen oxígeno para descomponer compuestos que generaron durante el día.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86BE3C-C8C0-4200-E602-FAE8E930C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5" y="2248152"/>
            <a:ext cx="9462812" cy="36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87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0383-4D94-8DA3-8B4A-F6103E49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8A063E5-FD57-2B96-7724-A65896F1AFF7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8DCE52-A1E7-9F72-609E-12723060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71" y="741694"/>
            <a:ext cx="9024257" cy="50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A6A1F-74EA-C63C-78AD-73E2D400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BEF99F1-1D39-3C85-65A2-B7E83DD76E79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43B1842-5312-0BA8-C6B2-D8B7C7143181}"/>
              </a:ext>
            </a:extLst>
          </p:cNvPr>
          <p:cNvSpPr txBox="1"/>
          <p:nvPr/>
        </p:nvSpPr>
        <p:spPr>
          <a:xfrm>
            <a:off x="612072" y="965824"/>
            <a:ext cx="10967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Eutrofización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484990-6FD2-444E-7B92-864D4346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06637"/>
            <a:ext cx="9495177" cy="36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2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BC31B-FDE4-DB3B-0402-F3F941823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814092D-E091-C24B-20EC-27A2A1F6CDA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3. Oxígeno disuelto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C8564F-9F6A-6537-611E-F6DCE05E3F38}"/>
              </a:ext>
            </a:extLst>
          </p:cNvPr>
          <p:cNvSpPr txBox="1"/>
          <p:nvPr/>
        </p:nvSpPr>
        <p:spPr>
          <a:xfrm>
            <a:off x="368907" y="965824"/>
            <a:ext cx="7944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¿Cómo se relaciona con la forma en que se usa el territorio?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09A037-4705-F58E-88CF-C9DD76C3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7451" r="27451" b="13953"/>
          <a:stretch/>
        </p:blipFill>
        <p:spPr>
          <a:xfrm>
            <a:off x="3839963" y="3804834"/>
            <a:ext cx="3969038" cy="2471045"/>
          </a:xfrm>
          <a:prstGeom prst="ellipse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187BB3-6DB8-324D-9A30-0BE6CE1E7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5" t="13367" r="16377" b="28037"/>
          <a:stretch/>
        </p:blipFill>
        <p:spPr>
          <a:xfrm>
            <a:off x="368907" y="1736313"/>
            <a:ext cx="3906182" cy="2431912"/>
          </a:xfrm>
          <a:prstGeom prst="ellipse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D53A3D-7F36-B061-E950-2C05EBF7D9A9}"/>
              </a:ext>
            </a:extLst>
          </p:cNvPr>
          <p:cNvSpPr txBox="1"/>
          <p:nvPr/>
        </p:nvSpPr>
        <p:spPr>
          <a:xfrm>
            <a:off x="7516446" y="3875960"/>
            <a:ext cx="467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Alteración del movimiento del agua.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B78254-F076-F9EC-F2BA-B455F9B396A3}"/>
              </a:ext>
            </a:extLst>
          </p:cNvPr>
          <p:cNvSpPr txBox="1"/>
          <p:nvPr/>
        </p:nvSpPr>
        <p:spPr>
          <a:xfrm>
            <a:off x="434775" y="420005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Descarga de aguas negras.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BBB30E-98EA-6EBB-63F5-D6CEACC819C7}"/>
              </a:ext>
            </a:extLst>
          </p:cNvPr>
          <p:cNvSpPr txBox="1"/>
          <p:nvPr/>
        </p:nvSpPr>
        <p:spPr>
          <a:xfrm>
            <a:off x="3541178" y="6307704"/>
            <a:ext cx="407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Uso inadecuado de fertilizantes.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7E17BE-3DC7-E151-BB23-8F0B201A9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9695" r="3929" b="4033"/>
          <a:stretch/>
        </p:blipFill>
        <p:spPr>
          <a:xfrm>
            <a:off x="7244922" y="1305737"/>
            <a:ext cx="4097992" cy="25285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170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65F7-94AA-80B5-CF50-A4432963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FD3B73A-FEF9-018F-A00C-CD0819988AF8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4. Turbidez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44FA703-A671-2DFD-DF71-6FCB544B8361}"/>
              </a:ext>
            </a:extLst>
          </p:cNvPr>
          <p:cNvSpPr txBox="1"/>
          <p:nvPr/>
        </p:nvSpPr>
        <p:spPr>
          <a:xfrm>
            <a:off x="368907" y="965824"/>
            <a:ext cx="11191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Pérdida de la transparencia del agua por partículas suspendidas que impiden el paso de la luz.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B97F72-1891-6B4E-15FC-9EBEFD71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7" y="1716541"/>
            <a:ext cx="3766286" cy="5021715"/>
          </a:xfrm>
          <a:prstGeom prst="rect">
            <a:avLst/>
          </a:prstGeom>
        </p:spPr>
      </p:pic>
      <p:sp>
        <p:nvSpPr>
          <p:cNvPr id="12" name="Forma libre 11">
            <a:extLst>
              <a:ext uri="{FF2B5EF4-FFF2-40B4-BE49-F238E27FC236}">
                <a16:creationId xmlns:a16="http://schemas.microsoft.com/office/drawing/2014/main" id="{D95CF52C-497D-FFC7-6C37-53E25666F8BA}"/>
              </a:ext>
            </a:extLst>
          </p:cNvPr>
          <p:cNvSpPr/>
          <p:nvPr/>
        </p:nvSpPr>
        <p:spPr>
          <a:xfrm>
            <a:off x="4299857" y="1716542"/>
            <a:ext cx="7523236" cy="686094"/>
          </a:xfrm>
          <a:custGeom>
            <a:avLst/>
            <a:gdLst>
              <a:gd name="connsiteX0" fmla="*/ 0 w 4624015"/>
              <a:gd name="connsiteY0" fmla="*/ 277441 h 2774409"/>
              <a:gd name="connsiteX1" fmla="*/ 277441 w 4624015"/>
              <a:gd name="connsiteY1" fmla="*/ 0 h 2774409"/>
              <a:gd name="connsiteX2" fmla="*/ 4346574 w 4624015"/>
              <a:gd name="connsiteY2" fmla="*/ 0 h 2774409"/>
              <a:gd name="connsiteX3" fmla="*/ 4624015 w 4624015"/>
              <a:gd name="connsiteY3" fmla="*/ 277441 h 2774409"/>
              <a:gd name="connsiteX4" fmla="*/ 4624015 w 4624015"/>
              <a:gd name="connsiteY4" fmla="*/ 2496968 h 2774409"/>
              <a:gd name="connsiteX5" fmla="*/ 4346574 w 4624015"/>
              <a:gd name="connsiteY5" fmla="*/ 2774409 h 2774409"/>
              <a:gd name="connsiteX6" fmla="*/ 277441 w 4624015"/>
              <a:gd name="connsiteY6" fmla="*/ 2774409 h 2774409"/>
              <a:gd name="connsiteX7" fmla="*/ 0 w 4624015"/>
              <a:gd name="connsiteY7" fmla="*/ 2496968 h 2774409"/>
              <a:gd name="connsiteX8" fmla="*/ 0 w 4624015"/>
              <a:gd name="connsiteY8" fmla="*/ 277441 h 277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4015" h="2774409">
                <a:moveTo>
                  <a:pt x="0" y="277441"/>
                </a:moveTo>
                <a:cubicBezTo>
                  <a:pt x="0" y="124215"/>
                  <a:pt x="124215" y="0"/>
                  <a:pt x="277441" y="0"/>
                </a:cubicBezTo>
                <a:lnTo>
                  <a:pt x="4346574" y="0"/>
                </a:lnTo>
                <a:cubicBezTo>
                  <a:pt x="4499800" y="0"/>
                  <a:pt x="4624015" y="124215"/>
                  <a:pt x="4624015" y="277441"/>
                </a:cubicBezTo>
                <a:lnTo>
                  <a:pt x="4624015" y="2496968"/>
                </a:lnTo>
                <a:cubicBezTo>
                  <a:pt x="4624015" y="2650194"/>
                  <a:pt x="4499800" y="2774409"/>
                  <a:pt x="4346574" y="2774409"/>
                </a:cubicBezTo>
                <a:lnTo>
                  <a:pt x="277441" y="2774409"/>
                </a:lnTo>
                <a:cubicBezTo>
                  <a:pt x="124215" y="2774409"/>
                  <a:pt x="0" y="2650194"/>
                  <a:pt x="0" y="2496968"/>
                </a:cubicBezTo>
                <a:lnTo>
                  <a:pt x="0" y="277441"/>
                </a:lnTo>
                <a:close/>
              </a:path>
            </a:pathLst>
          </a:custGeom>
          <a:solidFill>
            <a:srgbClr val="A2713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560" tIns="195560" rIns="195560" bIns="195560" numCol="1" spcCol="1270" anchor="ctr" anchorCtr="0">
            <a:noAutofit/>
          </a:bodyPr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Cuando el agua es muy turbia impide el paso de la luz del sol.</a:t>
            </a: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4AB0EEED-C4BB-C636-99F8-73F4A6B23B9F}"/>
              </a:ext>
            </a:extLst>
          </p:cNvPr>
          <p:cNvSpPr/>
          <p:nvPr/>
        </p:nvSpPr>
        <p:spPr>
          <a:xfrm>
            <a:off x="4299857" y="3386121"/>
            <a:ext cx="7523236" cy="822222"/>
          </a:xfrm>
          <a:custGeom>
            <a:avLst/>
            <a:gdLst>
              <a:gd name="connsiteX0" fmla="*/ 0 w 4624015"/>
              <a:gd name="connsiteY0" fmla="*/ 277441 h 2774409"/>
              <a:gd name="connsiteX1" fmla="*/ 277441 w 4624015"/>
              <a:gd name="connsiteY1" fmla="*/ 0 h 2774409"/>
              <a:gd name="connsiteX2" fmla="*/ 4346574 w 4624015"/>
              <a:gd name="connsiteY2" fmla="*/ 0 h 2774409"/>
              <a:gd name="connsiteX3" fmla="*/ 4624015 w 4624015"/>
              <a:gd name="connsiteY3" fmla="*/ 277441 h 2774409"/>
              <a:gd name="connsiteX4" fmla="*/ 4624015 w 4624015"/>
              <a:gd name="connsiteY4" fmla="*/ 2496968 h 2774409"/>
              <a:gd name="connsiteX5" fmla="*/ 4346574 w 4624015"/>
              <a:gd name="connsiteY5" fmla="*/ 2774409 h 2774409"/>
              <a:gd name="connsiteX6" fmla="*/ 277441 w 4624015"/>
              <a:gd name="connsiteY6" fmla="*/ 2774409 h 2774409"/>
              <a:gd name="connsiteX7" fmla="*/ 0 w 4624015"/>
              <a:gd name="connsiteY7" fmla="*/ 2496968 h 2774409"/>
              <a:gd name="connsiteX8" fmla="*/ 0 w 4624015"/>
              <a:gd name="connsiteY8" fmla="*/ 277441 h 277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4015" h="2774409">
                <a:moveTo>
                  <a:pt x="0" y="277441"/>
                </a:moveTo>
                <a:cubicBezTo>
                  <a:pt x="0" y="124215"/>
                  <a:pt x="124215" y="0"/>
                  <a:pt x="277441" y="0"/>
                </a:cubicBezTo>
                <a:lnTo>
                  <a:pt x="4346574" y="0"/>
                </a:lnTo>
                <a:cubicBezTo>
                  <a:pt x="4499800" y="0"/>
                  <a:pt x="4624015" y="124215"/>
                  <a:pt x="4624015" y="277441"/>
                </a:cubicBezTo>
                <a:lnTo>
                  <a:pt x="4624015" y="2496968"/>
                </a:lnTo>
                <a:cubicBezTo>
                  <a:pt x="4624015" y="2650194"/>
                  <a:pt x="4499800" y="2774409"/>
                  <a:pt x="4346574" y="2774409"/>
                </a:cubicBezTo>
                <a:lnTo>
                  <a:pt x="277441" y="2774409"/>
                </a:lnTo>
                <a:cubicBezTo>
                  <a:pt x="124215" y="2774409"/>
                  <a:pt x="0" y="2650194"/>
                  <a:pt x="0" y="2496968"/>
                </a:cubicBezTo>
                <a:lnTo>
                  <a:pt x="0" y="277441"/>
                </a:lnTo>
                <a:close/>
              </a:path>
            </a:pathLst>
          </a:custGeom>
          <a:solidFill>
            <a:srgbClr val="A2713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560" tIns="195560" rIns="195560" bIns="195560" numCol="1" spcCol="1270" anchor="ctr" anchorCtr="0">
            <a:noAutofit/>
          </a:bodyPr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Impide el crecimiento de plantas acuáticas o algas que producen oxígeno.</a:t>
            </a:r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9D98E5B9-FEA2-9393-DCCF-015AE21AB4A9}"/>
              </a:ext>
            </a:extLst>
          </p:cNvPr>
          <p:cNvSpPr/>
          <p:nvPr/>
        </p:nvSpPr>
        <p:spPr>
          <a:xfrm>
            <a:off x="4299856" y="5077486"/>
            <a:ext cx="7523235" cy="686094"/>
          </a:xfrm>
          <a:custGeom>
            <a:avLst/>
            <a:gdLst>
              <a:gd name="connsiteX0" fmla="*/ 0 w 4624015"/>
              <a:gd name="connsiteY0" fmla="*/ 277441 h 2774409"/>
              <a:gd name="connsiteX1" fmla="*/ 277441 w 4624015"/>
              <a:gd name="connsiteY1" fmla="*/ 0 h 2774409"/>
              <a:gd name="connsiteX2" fmla="*/ 4346574 w 4624015"/>
              <a:gd name="connsiteY2" fmla="*/ 0 h 2774409"/>
              <a:gd name="connsiteX3" fmla="*/ 4624015 w 4624015"/>
              <a:gd name="connsiteY3" fmla="*/ 277441 h 2774409"/>
              <a:gd name="connsiteX4" fmla="*/ 4624015 w 4624015"/>
              <a:gd name="connsiteY4" fmla="*/ 2496968 h 2774409"/>
              <a:gd name="connsiteX5" fmla="*/ 4346574 w 4624015"/>
              <a:gd name="connsiteY5" fmla="*/ 2774409 h 2774409"/>
              <a:gd name="connsiteX6" fmla="*/ 277441 w 4624015"/>
              <a:gd name="connsiteY6" fmla="*/ 2774409 h 2774409"/>
              <a:gd name="connsiteX7" fmla="*/ 0 w 4624015"/>
              <a:gd name="connsiteY7" fmla="*/ 2496968 h 2774409"/>
              <a:gd name="connsiteX8" fmla="*/ 0 w 4624015"/>
              <a:gd name="connsiteY8" fmla="*/ 277441 h 277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4015" h="2774409">
                <a:moveTo>
                  <a:pt x="0" y="277441"/>
                </a:moveTo>
                <a:cubicBezTo>
                  <a:pt x="0" y="124215"/>
                  <a:pt x="124215" y="0"/>
                  <a:pt x="277441" y="0"/>
                </a:cubicBezTo>
                <a:lnTo>
                  <a:pt x="4346574" y="0"/>
                </a:lnTo>
                <a:cubicBezTo>
                  <a:pt x="4499800" y="0"/>
                  <a:pt x="4624015" y="124215"/>
                  <a:pt x="4624015" y="277441"/>
                </a:cubicBezTo>
                <a:lnTo>
                  <a:pt x="4624015" y="2496968"/>
                </a:lnTo>
                <a:cubicBezTo>
                  <a:pt x="4624015" y="2650194"/>
                  <a:pt x="4499800" y="2774409"/>
                  <a:pt x="4346574" y="2774409"/>
                </a:cubicBezTo>
                <a:lnTo>
                  <a:pt x="277441" y="2774409"/>
                </a:lnTo>
                <a:cubicBezTo>
                  <a:pt x="124215" y="2774409"/>
                  <a:pt x="0" y="2650194"/>
                  <a:pt x="0" y="2496968"/>
                </a:cubicBezTo>
                <a:lnTo>
                  <a:pt x="0" y="277441"/>
                </a:lnTo>
                <a:close/>
              </a:path>
            </a:pathLst>
          </a:custGeom>
          <a:solidFill>
            <a:srgbClr val="A2713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560" tIns="195560" rIns="195560" bIns="195560" numCol="1" spcCol="1270" anchor="ctr" anchorCtr="0">
            <a:noAutofit/>
          </a:bodyPr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Puede afectar el comportamiento de la vida acuática.</a:t>
            </a:r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2A899F1D-C8FB-57D3-F567-0B1C656DA372}"/>
              </a:ext>
            </a:extLst>
          </p:cNvPr>
          <p:cNvSpPr/>
          <p:nvPr/>
        </p:nvSpPr>
        <p:spPr>
          <a:xfrm rot="5400000">
            <a:off x="7645697" y="2533545"/>
            <a:ext cx="822222" cy="654243"/>
          </a:xfrm>
          <a:custGeom>
            <a:avLst/>
            <a:gdLst>
              <a:gd name="connsiteX0" fmla="*/ 0 w 980291"/>
              <a:gd name="connsiteY0" fmla="*/ 229351 h 1146755"/>
              <a:gd name="connsiteX1" fmla="*/ 490146 w 980291"/>
              <a:gd name="connsiteY1" fmla="*/ 229351 h 1146755"/>
              <a:gd name="connsiteX2" fmla="*/ 490146 w 980291"/>
              <a:gd name="connsiteY2" fmla="*/ 0 h 1146755"/>
              <a:gd name="connsiteX3" fmla="*/ 980291 w 980291"/>
              <a:gd name="connsiteY3" fmla="*/ 573378 h 1146755"/>
              <a:gd name="connsiteX4" fmla="*/ 490146 w 980291"/>
              <a:gd name="connsiteY4" fmla="*/ 1146755 h 1146755"/>
              <a:gd name="connsiteX5" fmla="*/ 490146 w 980291"/>
              <a:gd name="connsiteY5" fmla="*/ 917404 h 1146755"/>
              <a:gd name="connsiteX6" fmla="*/ 0 w 980291"/>
              <a:gd name="connsiteY6" fmla="*/ 917404 h 1146755"/>
              <a:gd name="connsiteX7" fmla="*/ 0 w 980291"/>
              <a:gd name="connsiteY7" fmla="*/ 229351 h 114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291" h="1146755">
                <a:moveTo>
                  <a:pt x="0" y="229351"/>
                </a:moveTo>
                <a:lnTo>
                  <a:pt x="490146" y="229351"/>
                </a:lnTo>
                <a:lnTo>
                  <a:pt x="490146" y="0"/>
                </a:lnTo>
                <a:lnTo>
                  <a:pt x="980291" y="573378"/>
                </a:lnTo>
                <a:lnTo>
                  <a:pt x="490146" y="1146755"/>
                </a:lnTo>
                <a:lnTo>
                  <a:pt x="490146" y="917404"/>
                </a:lnTo>
                <a:lnTo>
                  <a:pt x="0" y="917404"/>
                </a:lnTo>
                <a:lnTo>
                  <a:pt x="0" y="229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29351" rIns="294087" bIns="229351" numCol="1" spcCol="1270" anchor="ctr" anchorCtr="0">
            <a:noAutofit/>
          </a:bodyPr>
          <a:lstStyle/>
          <a:p>
            <a:pPr marL="0" marR="0" lvl="0" indent="0" algn="ctr" defTabSz="2178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9D3D4711-69B1-4420-DACE-C674FF0FEF9F}"/>
              </a:ext>
            </a:extLst>
          </p:cNvPr>
          <p:cNvSpPr/>
          <p:nvPr/>
        </p:nvSpPr>
        <p:spPr>
          <a:xfrm rot="5400000">
            <a:off x="7645697" y="4339253"/>
            <a:ext cx="822222" cy="654243"/>
          </a:xfrm>
          <a:custGeom>
            <a:avLst/>
            <a:gdLst>
              <a:gd name="connsiteX0" fmla="*/ 0 w 980291"/>
              <a:gd name="connsiteY0" fmla="*/ 229351 h 1146755"/>
              <a:gd name="connsiteX1" fmla="*/ 490146 w 980291"/>
              <a:gd name="connsiteY1" fmla="*/ 229351 h 1146755"/>
              <a:gd name="connsiteX2" fmla="*/ 490146 w 980291"/>
              <a:gd name="connsiteY2" fmla="*/ 0 h 1146755"/>
              <a:gd name="connsiteX3" fmla="*/ 980291 w 980291"/>
              <a:gd name="connsiteY3" fmla="*/ 573378 h 1146755"/>
              <a:gd name="connsiteX4" fmla="*/ 490146 w 980291"/>
              <a:gd name="connsiteY4" fmla="*/ 1146755 h 1146755"/>
              <a:gd name="connsiteX5" fmla="*/ 490146 w 980291"/>
              <a:gd name="connsiteY5" fmla="*/ 917404 h 1146755"/>
              <a:gd name="connsiteX6" fmla="*/ 0 w 980291"/>
              <a:gd name="connsiteY6" fmla="*/ 917404 h 1146755"/>
              <a:gd name="connsiteX7" fmla="*/ 0 w 980291"/>
              <a:gd name="connsiteY7" fmla="*/ 229351 h 114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291" h="1146755">
                <a:moveTo>
                  <a:pt x="0" y="229351"/>
                </a:moveTo>
                <a:lnTo>
                  <a:pt x="490146" y="229351"/>
                </a:lnTo>
                <a:lnTo>
                  <a:pt x="490146" y="0"/>
                </a:lnTo>
                <a:lnTo>
                  <a:pt x="980291" y="573378"/>
                </a:lnTo>
                <a:lnTo>
                  <a:pt x="490146" y="1146755"/>
                </a:lnTo>
                <a:lnTo>
                  <a:pt x="490146" y="917404"/>
                </a:lnTo>
                <a:lnTo>
                  <a:pt x="0" y="917404"/>
                </a:lnTo>
                <a:lnTo>
                  <a:pt x="0" y="229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29351" rIns="294087" bIns="229351" numCol="1" spcCol="1270" anchor="ctr" anchorCtr="0">
            <a:noAutofit/>
          </a:bodyPr>
          <a:lstStyle/>
          <a:p>
            <a:pPr marL="0" marR="0" lvl="0" indent="0" algn="ctr" defTabSz="2178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2D4B65-086C-A0E4-0A18-6DFCD2419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7" y="1716541"/>
            <a:ext cx="814891" cy="82222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EB3EF64-84EB-958A-E2AB-D058D22A6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693" y="1836267"/>
            <a:ext cx="451221" cy="4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0A41-E53E-8B3E-91C2-FA5FC282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5">
            <a:extLst>
              <a:ext uri="{FF2B5EF4-FFF2-40B4-BE49-F238E27FC236}">
                <a16:creationId xmlns:a16="http://schemas.microsoft.com/office/drawing/2014/main" id="{B13CCCF5-AD9A-298B-3D95-E7BFA9EC2413}"/>
              </a:ext>
            </a:extLst>
          </p:cNvPr>
          <p:cNvGrpSpPr/>
          <p:nvPr/>
        </p:nvGrpSpPr>
        <p:grpSpPr>
          <a:xfrm>
            <a:off x="2285472" y="939178"/>
            <a:ext cx="1298133" cy="552242"/>
            <a:chOff x="0" y="0"/>
            <a:chExt cx="1913890" cy="1913890"/>
          </a:xfrm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49720DC7-227B-A511-14D2-A1C73907967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 dirty="0"/>
            </a:p>
          </p:txBody>
        </p:sp>
      </p:grpSp>
      <p:grpSp>
        <p:nvGrpSpPr>
          <p:cNvPr id="102" name="Group 7">
            <a:extLst>
              <a:ext uri="{FF2B5EF4-FFF2-40B4-BE49-F238E27FC236}">
                <a16:creationId xmlns:a16="http://schemas.microsoft.com/office/drawing/2014/main" id="{5881BEDF-0597-CDAB-0B6D-A3CA93D57D12}"/>
              </a:ext>
            </a:extLst>
          </p:cNvPr>
          <p:cNvGrpSpPr/>
          <p:nvPr/>
        </p:nvGrpSpPr>
        <p:grpSpPr>
          <a:xfrm>
            <a:off x="4001415" y="928480"/>
            <a:ext cx="5894955" cy="935546"/>
            <a:chOff x="0" y="0"/>
            <a:chExt cx="11621824" cy="2404092"/>
          </a:xfrm>
        </p:grpSpPr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66DB408D-F7AB-23FE-FBF7-DA6A9E043912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14" name="AutoShape 20">
            <a:extLst>
              <a:ext uri="{FF2B5EF4-FFF2-40B4-BE49-F238E27FC236}">
                <a16:creationId xmlns:a16="http://schemas.microsoft.com/office/drawing/2014/main" id="{915A9669-FE33-6F94-05A9-F7F8B09AD566}"/>
              </a:ext>
            </a:extLst>
          </p:cNvPr>
          <p:cNvSpPr/>
          <p:nvPr/>
        </p:nvSpPr>
        <p:spPr>
          <a:xfrm flipH="1">
            <a:off x="3589796" y="1161365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23" name="TextBox 31">
            <a:extLst>
              <a:ext uri="{FF2B5EF4-FFF2-40B4-BE49-F238E27FC236}">
                <a16:creationId xmlns:a16="http://schemas.microsoft.com/office/drawing/2014/main" id="{E21B69E3-7D53-7EFF-4C48-EE8F7FFFB65F}"/>
              </a:ext>
            </a:extLst>
          </p:cNvPr>
          <p:cNvSpPr txBox="1"/>
          <p:nvPr/>
        </p:nvSpPr>
        <p:spPr>
          <a:xfrm>
            <a:off x="899160" y="281178"/>
            <a:ext cx="103936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800" b="1" dirty="0" err="1">
                <a:solidFill>
                  <a:srgbClr val="000000"/>
                </a:solidFill>
                <a:latin typeface="Montserrat" panose="00000500000000000000" pitchFamily="2" charset="0"/>
              </a:rPr>
              <a:t>Dinámica</a:t>
            </a:r>
            <a:r>
              <a:rPr lang="en-US" sz="2800" b="1" dirty="0">
                <a:solidFill>
                  <a:srgbClr val="000000"/>
                </a:solidFill>
                <a:latin typeface="Montserrat" panose="00000500000000000000" pitchFamily="2" charset="0"/>
              </a:rPr>
              <a:t> del taller de </a:t>
            </a:r>
            <a:r>
              <a:rPr lang="en-US" sz="2800" b="1" dirty="0" err="1">
                <a:solidFill>
                  <a:srgbClr val="000000"/>
                </a:solidFill>
                <a:latin typeface="Montserrat" panose="00000500000000000000" pitchFamily="2" charset="0"/>
              </a:rPr>
              <a:t>capacitación</a:t>
            </a:r>
            <a:endParaRPr lang="en-US" sz="2800" b="1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24" name="TextBox 32">
            <a:extLst>
              <a:ext uri="{FF2B5EF4-FFF2-40B4-BE49-F238E27FC236}">
                <a16:creationId xmlns:a16="http://schemas.microsoft.com/office/drawing/2014/main" id="{E9AC5A2B-C7EA-AAD4-35BB-36E6313C90C5}"/>
              </a:ext>
            </a:extLst>
          </p:cNvPr>
          <p:cNvSpPr txBox="1"/>
          <p:nvPr/>
        </p:nvSpPr>
        <p:spPr>
          <a:xfrm>
            <a:off x="2432032" y="2942160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2</a:t>
            </a:r>
          </a:p>
        </p:txBody>
      </p:sp>
      <p:sp>
        <p:nvSpPr>
          <p:cNvPr id="125" name="TextBox 33">
            <a:extLst>
              <a:ext uri="{FF2B5EF4-FFF2-40B4-BE49-F238E27FC236}">
                <a16:creationId xmlns:a16="http://schemas.microsoft.com/office/drawing/2014/main" id="{BBEB6C9F-B829-0EEE-93ED-2C3F2163603A}"/>
              </a:ext>
            </a:extLst>
          </p:cNvPr>
          <p:cNvSpPr txBox="1"/>
          <p:nvPr/>
        </p:nvSpPr>
        <p:spPr>
          <a:xfrm>
            <a:off x="2432032" y="3857769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sp>
        <p:nvSpPr>
          <p:cNvPr id="126" name="TextBox 34">
            <a:extLst>
              <a:ext uri="{FF2B5EF4-FFF2-40B4-BE49-F238E27FC236}">
                <a16:creationId xmlns:a16="http://schemas.microsoft.com/office/drawing/2014/main" id="{54A12364-2BB9-D90A-95DD-1C59F71AEA38}"/>
              </a:ext>
            </a:extLst>
          </p:cNvPr>
          <p:cNvSpPr txBox="1"/>
          <p:nvPr/>
        </p:nvSpPr>
        <p:spPr>
          <a:xfrm>
            <a:off x="2453974" y="1088273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16/02/26</a:t>
            </a:r>
          </a:p>
        </p:txBody>
      </p:sp>
      <p:sp>
        <p:nvSpPr>
          <p:cNvPr id="128" name="TextBox 36">
            <a:extLst>
              <a:ext uri="{FF2B5EF4-FFF2-40B4-BE49-F238E27FC236}">
                <a16:creationId xmlns:a16="http://schemas.microsoft.com/office/drawing/2014/main" id="{4E0483F7-8F7A-504C-313B-22E7B1AC4295}"/>
              </a:ext>
            </a:extLst>
          </p:cNvPr>
          <p:cNvSpPr txBox="1"/>
          <p:nvPr/>
        </p:nvSpPr>
        <p:spPr>
          <a:xfrm>
            <a:off x="4081259" y="1044280"/>
            <a:ext cx="567766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Bases del MCA.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¿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elementos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vamos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evaluar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¿Por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¿Para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Cómo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</a:t>
            </a:r>
          </a:p>
        </p:txBody>
      </p:sp>
      <p:sp>
        <p:nvSpPr>
          <p:cNvPr id="132" name="TextBox 40">
            <a:extLst>
              <a:ext uri="{FF2B5EF4-FFF2-40B4-BE49-F238E27FC236}">
                <a16:creationId xmlns:a16="http://schemas.microsoft.com/office/drawing/2014/main" id="{6C59A6C4-63DD-EDBF-6DF3-335331FDD57E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spc="29" dirty="0">
                <a:solidFill>
                  <a:srgbClr val="FFFFFF"/>
                </a:solidFill>
                <a:latin typeface="Montserrat Bold"/>
              </a:rPr>
              <a:t>9:00- 4:35 h</a:t>
            </a:r>
          </a:p>
        </p:txBody>
      </p:sp>
      <p:grpSp>
        <p:nvGrpSpPr>
          <p:cNvPr id="134" name="Group 5">
            <a:extLst>
              <a:ext uri="{FF2B5EF4-FFF2-40B4-BE49-F238E27FC236}">
                <a16:creationId xmlns:a16="http://schemas.microsoft.com/office/drawing/2014/main" id="{3069B096-F639-EDE0-AD37-3E2C0294D083}"/>
              </a:ext>
            </a:extLst>
          </p:cNvPr>
          <p:cNvGrpSpPr/>
          <p:nvPr/>
        </p:nvGrpSpPr>
        <p:grpSpPr>
          <a:xfrm>
            <a:off x="2300421" y="2068820"/>
            <a:ext cx="1298133" cy="552242"/>
            <a:chOff x="0" y="0"/>
            <a:chExt cx="1913890" cy="1913890"/>
          </a:xfrm>
        </p:grpSpPr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10DA796B-454F-39EC-4DAC-349075BBAD4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36" name="Group 7">
            <a:extLst>
              <a:ext uri="{FF2B5EF4-FFF2-40B4-BE49-F238E27FC236}">
                <a16:creationId xmlns:a16="http://schemas.microsoft.com/office/drawing/2014/main" id="{37EFF881-7A5C-D764-3667-C69748A69751}"/>
              </a:ext>
            </a:extLst>
          </p:cNvPr>
          <p:cNvGrpSpPr/>
          <p:nvPr/>
        </p:nvGrpSpPr>
        <p:grpSpPr>
          <a:xfrm>
            <a:off x="4016364" y="2058122"/>
            <a:ext cx="5894955" cy="757038"/>
            <a:chOff x="0" y="0"/>
            <a:chExt cx="11621824" cy="2404092"/>
          </a:xfrm>
        </p:grpSpPr>
        <p:sp>
          <p:nvSpPr>
            <p:cNvPr id="137" name="Freeform 8">
              <a:extLst>
                <a:ext uri="{FF2B5EF4-FFF2-40B4-BE49-F238E27FC236}">
                  <a16:creationId xmlns:a16="http://schemas.microsoft.com/office/drawing/2014/main" id="{C6B62323-ABE8-876D-894F-557DB2FC7945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38" name="AutoShape 20">
            <a:extLst>
              <a:ext uri="{FF2B5EF4-FFF2-40B4-BE49-F238E27FC236}">
                <a16:creationId xmlns:a16="http://schemas.microsoft.com/office/drawing/2014/main" id="{9CC1464A-4497-A532-7041-7B450BE9ED22}"/>
              </a:ext>
            </a:extLst>
          </p:cNvPr>
          <p:cNvSpPr/>
          <p:nvPr/>
        </p:nvSpPr>
        <p:spPr>
          <a:xfrm flipH="1">
            <a:off x="3604745" y="2291007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41" name="TextBox 34">
            <a:extLst>
              <a:ext uri="{FF2B5EF4-FFF2-40B4-BE49-F238E27FC236}">
                <a16:creationId xmlns:a16="http://schemas.microsoft.com/office/drawing/2014/main" id="{C1E9CE46-6695-8188-E336-4E6ECB19B229}"/>
              </a:ext>
            </a:extLst>
          </p:cNvPr>
          <p:cNvSpPr txBox="1"/>
          <p:nvPr/>
        </p:nvSpPr>
        <p:spPr>
          <a:xfrm>
            <a:off x="2468923" y="2217915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17/02/26</a:t>
            </a:r>
          </a:p>
        </p:txBody>
      </p:sp>
      <p:sp>
        <p:nvSpPr>
          <p:cNvPr id="142" name="TextBox 36">
            <a:extLst>
              <a:ext uri="{FF2B5EF4-FFF2-40B4-BE49-F238E27FC236}">
                <a16:creationId xmlns:a16="http://schemas.microsoft.com/office/drawing/2014/main" id="{56EB12BD-E266-6E88-1814-C88F03F4BA20}"/>
              </a:ext>
            </a:extLst>
          </p:cNvPr>
          <p:cNvSpPr txBox="1"/>
          <p:nvPr/>
        </p:nvSpPr>
        <p:spPr>
          <a:xfrm>
            <a:off x="4096208" y="2173922"/>
            <a:ext cx="5677660" cy="47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4319" lvl="1">
              <a:lnSpc>
                <a:spcPts val="1944"/>
              </a:lnSpc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biológicos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: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análisis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bacteriológico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y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macroinvertebrados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acuáticos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como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indicadores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144" name="Group 5">
            <a:extLst>
              <a:ext uri="{FF2B5EF4-FFF2-40B4-BE49-F238E27FC236}">
                <a16:creationId xmlns:a16="http://schemas.microsoft.com/office/drawing/2014/main" id="{74105777-BA4F-0945-9C38-8929EEEB3613}"/>
              </a:ext>
            </a:extLst>
          </p:cNvPr>
          <p:cNvGrpSpPr/>
          <p:nvPr/>
        </p:nvGrpSpPr>
        <p:grpSpPr>
          <a:xfrm>
            <a:off x="2300421" y="2981662"/>
            <a:ext cx="1298133" cy="552242"/>
            <a:chOff x="0" y="0"/>
            <a:chExt cx="1913890" cy="1913890"/>
          </a:xfrm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6110D878-3658-7BBD-6CFB-46FEAE38B3F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46" name="Group 7">
            <a:extLst>
              <a:ext uri="{FF2B5EF4-FFF2-40B4-BE49-F238E27FC236}">
                <a16:creationId xmlns:a16="http://schemas.microsoft.com/office/drawing/2014/main" id="{5205FDE6-A254-B5FE-1698-8CAB873E8715}"/>
              </a:ext>
            </a:extLst>
          </p:cNvPr>
          <p:cNvGrpSpPr/>
          <p:nvPr/>
        </p:nvGrpSpPr>
        <p:grpSpPr>
          <a:xfrm>
            <a:off x="4016364" y="2970964"/>
            <a:ext cx="5894955" cy="562940"/>
            <a:chOff x="0" y="0"/>
            <a:chExt cx="11621824" cy="2404092"/>
          </a:xfrm>
        </p:grpSpPr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id="{5B6D410E-33B2-FE76-F36D-8529D2617E4F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48" name="AutoShape 20">
            <a:extLst>
              <a:ext uri="{FF2B5EF4-FFF2-40B4-BE49-F238E27FC236}">
                <a16:creationId xmlns:a16="http://schemas.microsoft.com/office/drawing/2014/main" id="{966531F5-C8C5-7443-4C9F-78A70B6FC4BC}"/>
              </a:ext>
            </a:extLst>
          </p:cNvPr>
          <p:cNvSpPr/>
          <p:nvPr/>
        </p:nvSpPr>
        <p:spPr>
          <a:xfrm flipH="1">
            <a:off x="3604745" y="3203849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51" name="TextBox 34">
            <a:extLst>
              <a:ext uri="{FF2B5EF4-FFF2-40B4-BE49-F238E27FC236}">
                <a16:creationId xmlns:a16="http://schemas.microsoft.com/office/drawing/2014/main" id="{9DC84B55-86C7-FDFB-E60D-FE0DF583E655}"/>
              </a:ext>
            </a:extLst>
          </p:cNvPr>
          <p:cNvSpPr txBox="1"/>
          <p:nvPr/>
        </p:nvSpPr>
        <p:spPr>
          <a:xfrm>
            <a:off x="2468923" y="3130757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18/02/26</a:t>
            </a:r>
          </a:p>
        </p:txBody>
      </p:sp>
      <p:sp>
        <p:nvSpPr>
          <p:cNvPr id="152" name="TextBox 36">
            <a:extLst>
              <a:ext uri="{FF2B5EF4-FFF2-40B4-BE49-F238E27FC236}">
                <a16:creationId xmlns:a16="http://schemas.microsoft.com/office/drawing/2014/main" id="{6719518B-2D41-BD80-2620-3CA37A0A76E6}"/>
              </a:ext>
            </a:extLst>
          </p:cNvPr>
          <p:cNvSpPr txBox="1"/>
          <p:nvPr/>
        </p:nvSpPr>
        <p:spPr>
          <a:xfrm>
            <a:off x="4096208" y="3086764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físico-químicos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</p:txBody>
      </p:sp>
      <p:grpSp>
        <p:nvGrpSpPr>
          <p:cNvPr id="154" name="Group 5">
            <a:extLst>
              <a:ext uri="{FF2B5EF4-FFF2-40B4-BE49-F238E27FC236}">
                <a16:creationId xmlns:a16="http://schemas.microsoft.com/office/drawing/2014/main" id="{8F08E112-B8B2-2267-FF59-AEF5A76BABBB}"/>
              </a:ext>
            </a:extLst>
          </p:cNvPr>
          <p:cNvGrpSpPr/>
          <p:nvPr/>
        </p:nvGrpSpPr>
        <p:grpSpPr>
          <a:xfrm>
            <a:off x="2306612" y="3736025"/>
            <a:ext cx="1298133" cy="552242"/>
            <a:chOff x="0" y="0"/>
            <a:chExt cx="1913890" cy="1913890"/>
          </a:xfrm>
        </p:grpSpPr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3CB5A02F-4313-01E9-4711-00E6FD661A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56" name="Group 7">
            <a:extLst>
              <a:ext uri="{FF2B5EF4-FFF2-40B4-BE49-F238E27FC236}">
                <a16:creationId xmlns:a16="http://schemas.microsoft.com/office/drawing/2014/main" id="{29580543-8828-9870-92D2-6F219AC44875}"/>
              </a:ext>
            </a:extLst>
          </p:cNvPr>
          <p:cNvGrpSpPr/>
          <p:nvPr/>
        </p:nvGrpSpPr>
        <p:grpSpPr>
          <a:xfrm>
            <a:off x="4022555" y="3725326"/>
            <a:ext cx="5894955" cy="884583"/>
            <a:chOff x="0" y="0"/>
            <a:chExt cx="11621824" cy="2404092"/>
          </a:xfrm>
        </p:grpSpPr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5637FD7D-F4CC-6A3D-35B2-DCD6B2EDF8C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58" name="AutoShape 20">
            <a:extLst>
              <a:ext uri="{FF2B5EF4-FFF2-40B4-BE49-F238E27FC236}">
                <a16:creationId xmlns:a16="http://schemas.microsoft.com/office/drawing/2014/main" id="{54705E4D-78BC-4EF4-FA3A-2347D754E37E}"/>
              </a:ext>
            </a:extLst>
          </p:cNvPr>
          <p:cNvSpPr/>
          <p:nvPr/>
        </p:nvSpPr>
        <p:spPr>
          <a:xfrm flipH="1">
            <a:off x="3610936" y="3958212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61" name="TextBox 34">
            <a:extLst>
              <a:ext uri="{FF2B5EF4-FFF2-40B4-BE49-F238E27FC236}">
                <a16:creationId xmlns:a16="http://schemas.microsoft.com/office/drawing/2014/main" id="{A402C19B-81F6-DBA3-DEA8-B3DBE4BAE92A}"/>
              </a:ext>
            </a:extLst>
          </p:cNvPr>
          <p:cNvSpPr txBox="1"/>
          <p:nvPr/>
        </p:nvSpPr>
        <p:spPr>
          <a:xfrm>
            <a:off x="2475114" y="3885120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19/02/26</a:t>
            </a:r>
          </a:p>
        </p:txBody>
      </p:sp>
      <p:sp>
        <p:nvSpPr>
          <p:cNvPr id="162" name="TextBox 36">
            <a:extLst>
              <a:ext uri="{FF2B5EF4-FFF2-40B4-BE49-F238E27FC236}">
                <a16:creationId xmlns:a16="http://schemas.microsoft.com/office/drawing/2014/main" id="{4AF417C9-DAB5-504E-4BAF-2568BB353DBE}"/>
              </a:ext>
            </a:extLst>
          </p:cNvPr>
          <p:cNvSpPr txBox="1"/>
          <p:nvPr/>
        </p:nvSpPr>
        <p:spPr>
          <a:xfrm>
            <a:off x="4102399" y="3806128"/>
            <a:ext cx="5677660" cy="71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Cómo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estimar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la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cantidad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agua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que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presenta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un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río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 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paisajísticos</a:t>
            </a:r>
            <a:r>
              <a:rPr lang="en-US" sz="1500" spc="27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  <p:sp>
        <p:nvSpPr>
          <p:cNvPr id="164" name="TextBox 33">
            <a:extLst>
              <a:ext uri="{FF2B5EF4-FFF2-40B4-BE49-F238E27FC236}">
                <a16:creationId xmlns:a16="http://schemas.microsoft.com/office/drawing/2014/main" id="{33A0B7EE-E0CB-3775-2055-9213E43E275B}"/>
              </a:ext>
            </a:extLst>
          </p:cNvPr>
          <p:cNvSpPr txBox="1"/>
          <p:nvPr/>
        </p:nvSpPr>
        <p:spPr>
          <a:xfrm>
            <a:off x="2432032" y="4793878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grpSp>
        <p:nvGrpSpPr>
          <p:cNvPr id="165" name="Group 5">
            <a:extLst>
              <a:ext uri="{FF2B5EF4-FFF2-40B4-BE49-F238E27FC236}">
                <a16:creationId xmlns:a16="http://schemas.microsoft.com/office/drawing/2014/main" id="{3DB09585-9E8C-65CE-AD97-61C337D89AEB}"/>
              </a:ext>
            </a:extLst>
          </p:cNvPr>
          <p:cNvGrpSpPr/>
          <p:nvPr/>
        </p:nvGrpSpPr>
        <p:grpSpPr>
          <a:xfrm>
            <a:off x="2306612" y="4672134"/>
            <a:ext cx="1298133" cy="552242"/>
            <a:chOff x="0" y="0"/>
            <a:chExt cx="1913890" cy="1913890"/>
          </a:xfrm>
        </p:grpSpPr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197B1677-5608-5EAD-F8AA-2702A653F3C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67" name="Group 7">
            <a:extLst>
              <a:ext uri="{FF2B5EF4-FFF2-40B4-BE49-F238E27FC236}">
                <a16:creationId xmlns:a16="http://schemas.microsoft.com/office/drawing/2014/main" id="{DBCCD557-E908-7818-9632-776FB2B48D08}"/>
              </a:ext>
            </a:extLst>
          </p:cNvPr>
          <p:cNvGrpSpPr/>
          <p:nvPr/>
        </p:nvGrpSpPr>
        <p:grpSpPr>
          <a:xfrm>
            <a:off x="4022555" y="4661436"/>
            <a:ext cx="5894955" cy="552242"/>
            <a:chOff x="0" y="0"/>
            <a:chExt cx="11621824" cy="2404092"/>
          </a:xfrm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0100DE35-DFE3-3BEF-D7D1-207334A2E61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 dirty="0"/>
            </a:p>
          </p:txBody>
        </p:sp>
      </p:grpSp>
      <p:sp>
        <p:nvSpPr>
          <p:cNvPr id="169" name="AutoShape 20">
            <a:extLst>
              <a:ext uri="{FF2B5EF4-FFF2-40B4-BE49-F238E27FC236}">
                <a16:creationId xmlns:a16="http://schemas.microsoft.com/office/drawing/2014/main" id="{A220CACC-9812-D548-01F9-DC5EEAE540E2}"/>
              </a:ext>
            </a:extLst>
          </p:cNvPr>
          <p:cNvSpPr/>
          <p:nvPr/>
        </p:nvSpPr>
        <p:spPr>
          <a:xfrm flipH="1">
            <a:off x="3610936" y="4894321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70" name="TextBox 34">
            <a:extLst>
              <a:ext uri="{FF2B5EF4-FFF2-40B4-BE49-F238E27FC236}">
                <a16:creationId xmlns:a16="http://schemas.microsoft.com/office/drawing/2014/main" id="{65F09F51-BAFE-A057-895A-ED789B14CED5}"/>
              </a:ext>
            </a:extLst>
          </p:cNvPr>
          <p:cNvSpPr txBox="1"/>
          <p:nvPr/>
        </p:nvSpPr>
        <p:spPr>
          <a:xfrm>
            <a:off x="2475114" y="4821229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21/02/26</a:t>
            </a:r>
          </a:p>
        </p:txBody>
      </p:sp>
      <p:sp>
        <p:nvSpPr>
          <p:cNvPr id="171" name="TextBox 36">
            <a:extLst>
              <a:ext uri="{FF2B5EF4-FFF2-40B4-BE49-F238E27FC236}">
                <a16:creationId xmlns:a16="http://schemas.microsoft.com/office/drawing/2014/main" id="{52D34289-A35F-BCCB-6CBE-C3B6B16B2994}"/>
              </a:ext>
            </a:extLst>
          </p:cNvPr>
          <p:cNvSpPr txBox="1"/>
          <p:nvPr/>
        </p:nvSpPr>
        <p:spPr>
          <a:xfrm>
            <a:off x="4102399" y="4777236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9" lvl="1" indent="-285750">
              <a:lnSpc>
                <a:spcPts val="1944"/>
              </a:lnSpc>
              <a:buFont typeface="Arial" panose="020B0604020202020204" pitchFamily="34" charset="0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Práctica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campo. </a:t>
            </a:r>
          </a:p>
        </p:txBody>
      </p:sp>
      <p:sp>
        <p:nvSpPr>
          <p:cNvPr id="172" name="TextBox 33">
            <a:extLst>
              <a:ext uri="{FF2B5EF4-FFF2-40B4-BE49-F238E27FC236}">
                <a16:creationId xmlns:a16="http://schemas.microsoft.com/office/drawing/2014/main" id="{39FC5B39-2C68-2139-59BD-03BB07CD7C48}"/>
              </a:ext>
            </a:extLst>
          </p:cNvPr>
          <p:cNvSpPr txBox="1"/>
          <p:nvPr/>
        </p:nvSpPr>
        <p:spPr>
          <a:xfrm>
            <a:off x="2425841" y="5718567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grpSp>
        <p:nvGrpSpPr>
          <p:cNvPr id="173" name="Group 5">
            <a:extLst>
              <a:ext uri="{FF2B5EF4-FFF2-40B4-BE49-F238E27FC236}">
                <a16:creationId xmlns:a16="http://schemas.microsoft.com/office/drawing/2014/main" id="{26934424-2575-FBD8-1522-3E71D3BB6962}"/>
              </a:ext>
            </a:extLst>
          </p:cNvPr>
          <p:cNvGrpSpPr/>
          <p:nvPr/>
        </p:nvGrpSpPr>
        <p:grpSpPr>
          <a:xfrm>
            <a:off x="2300421" y="5596822"/>
            <a:ext cx="1298133" cy="850379"/>
            <a:chOff x="0" y="0"/>
            <a:chExt cx="1913890" cy="1913890"/>
          </a:xfrm>
        </p:grpSpPr>
        <p:sp>
          <p:nvSpPr>
            <p:cNvPr id="174" name="Freeform 6">
              <a:extLst>
                <a:ext uri="{FF2B5EF4-FFF2-40B4-BE49-F238E27FC236}">
                  <a16:creationId xmlns:a16="http://schemas.microsoft.com/office/drawing/2014/main" id="{B08B5ADE-B3D4-4611-D910-48F7275D26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75" name="Group 7">
            <a:extLst>
              <a:ext uri="{FF2B5EF4-FFF2-40B4-BE49-F238E27FC236}">
                <a16:creationId xmlns:a16="http://schemas.microsoft.com/office/drawing/2014/main" id="{C765B6DA-2074-7CCB-0C07-1DFA637A1A41}"/>
              </a:ext>
            </a:extLst>
          </p:cNvPr>
          <p:cNvGrpSpPr/>
          <p:nvPr/>
        </p:nvGrpSpPr>
        <p:grpSpPr>
          <a:xfrm>
            <a:off x="4016364" y="5586124"/>
            <a:ext cx="5894955" cy="988021"/>
            <a:chOff x="0" y="0"/>
            <a:chExt cx="11621824" cy="2404092"/>
          </a:xfrm>
        </p:grpSpPr>
        <p:sp>
          <p:nvSpPr>
            <p:cNvPr id="176" name="Freeform 8">
              <a:extLst>
                <a:ext uri="{FF2B5EF4-FFF2-40B4-BE49-F238E27FC236}">
                  <a16:creationId xmlns:a16="http://schemas.microsoft.com/office/drawing/2014/main" id="{6E9B3088-D4F1-B26A-F271-F99AAC1E7656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77" name="AutoShape 20">
            <a:extLst>
              <a:ext uri="{FF2B5EF4-FFF2-40B4-BE49-F238E27FC236}">
                <a16:creationId xmlns:a16="http://schemas.microsoft.com/office/drawing/2014/main" id="{69A722BE-9115-044D-9914-332CB6ABED9E}"/>
              </a:ext>
            </a:extLst>
          </p:cNvPr>
          <p:cNvSpPr/>
          <p:nvPr/>
        </p:nvSpPr>
        <p:spPr>
          <a:xfrm flipH="1">
            <a:off x="3604745" y="5819010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78" name="TextBox 34">
            <a:extLst>
              <a:ext uri="{FF2B5EF4-FFF2-40B4-BE49-F238E27FC236}">
                <a16:creationId xmlns:a16="http://schemas.microsoft.com/office/drawing/2014/main" id="{75886E81-ADCF-03BF-36AF-C5E14ABD14E2}"/>
              </a:ext>
            </a:extLst>
          </p:cNvPr>
          <p:cNvSpPr txBox="1"/>
          <p:nvPr/>
        </p:nvSpPr>
        <p:spPr>
          <a:xfrm>
            <a:off x="2468923" y="5745918"/>
            <a:ext cx="1005013" cy="54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Por </a:t>
            </a:r>
            <a:r>
              <a:rPr lang="en-US" sz="1500" b="1" spc="29" dirty="0" err="1">
                <a:solidFill>
                  <a:srgbClr val="FFFFFF"/>
                </a:solidFill>
                <a:latin typeface="Montserrat Bold"/>
              </a:rPr>
              <a:t>definir</a:t>
            </a:r>
            <a:endParaRPr lang="en-US" sz="1500" b="1" spc="29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79" name="TextBox 36">
            <a:extLst>
              <a:ext uri="{FF2B5EF4-FFF2-40B4-BE49-F238E27FC236}">
                <a16:creationId xmlns:a16="http://schemas.microsoft.com/office/drawing/2014/main" id="{0A5971AB-2BD6-6390-C72E-A18E1062EA0B}"/>
              </a:ext>
            </a:extLst>
          </p:cNvPr>
          <p:cNvSpPr txBox="1"/>
          <p:nvPr/>
        </p:nvSpPr>
        <p:spPr>
          <a:xfrm>
            <a:off x="4096208" y="5701925"/>
            <a:ext cx="5677660" cy="71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Cálculo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la Calidad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Ecológica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Plataforma para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el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monitoreo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ecosistemas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acuáticos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80" name="Freeform 29">
            <a:extLst>
              <a:ext uri="{FF2B5EF4-FFF2-40B4-BE49-F238E27FC236}">
                <a16:creationId xmlns:a16="http://schemas.microsoft.com/office/drawing/2014/main" id="{F12B26F6-5EE1-EFAF-2E70-B35404D962AA}"/>
              </a:ext>
            </a:extLst>
          </p:cNvPr>
          <p:cNvSpPr/>
          <p:nvPr/>
        </p:nvSpPr>
        <p:spPr>
          <a:xfrm>
            <a:off x="926822" y="4454321"/>
            <a:ext cx="961667" cy="961241"/>
          </a:xfrm>
          <a:custGeom>
            <a:avLst/>
            <a:gdLst/>
            <a:ahLst/>
            <a:cxnLst/>
            <a:rect l="l" t="t" r="r" b="b"/>
            <a:pathLst>
              <a:path w="1672613" h="1672613">
                <a:moveTo>
                  <a:pt x="0" y="0"/>
                </a:moveTo>
                <a:lnTo>
                  <a:pt x="1672613" y="0"/>
                </a:lnTo>
                <a:lnTo>
                  <a:pt x="1672613" y="1672613"/>
                </a:lnTo>
                <a:lnTo>
                  <a:pt x="0" y="167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6F322C7F-AB46-3E33-F68C-4EDA158E37CC}"/>
              </a:ext>
            </a:extLst>
          </p:cNvPr>
          <p:cNvSpPr/>
          <p:nvPr/>
        </p:nvSpPr>
        <p:spPr>
          <a:xfrm>
            <a:off x="1255923" y="3138121"/>
            <a:ext cx="848299" cy="3031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1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6B15D-D12F-3382-B7C6-112A23927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1C5982-F0C6-2290-FF88-F547D6E28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11851" r="-144" b="14984"/>
          <a:stretch/>
        </p:blipFill>
        <p:spPr>
          <a:xfrm>
            <a:off x="179848" y="266565"/>
            <a:ext cx="12012152" cy="659143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5C5AE73-938C-FB3B-AE2D-499FFA8C9CE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4. Turbidez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1CDB75-E180-2559-332D-5A3BFBE432F1}"/>
              </a:ext>
            </a:extLst>
          </p:cNvPr>
          <p:cNvSpPr txBox="1"/>
          <p:nvPr/>
        </p:nvSpPr>
        <p:spPr>
          <a:xfrm>
            <a:off x="988147" y="6250605"/>
            <a:ext cx="7369325" cy="369332"/>
          </a:xfrm>
          <a:prstGeom prst="rect">
            <a:avLst/>
          </a:prstGeom>
          <a:solidFill>
            <a:schemeClr val="bg1">
              <a:alpha val="48071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Aumenta la turbidez -&gt;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Azolvamiento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de los cuerpos de agua.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11AA82-BBE8-44B6-D047-D2E52378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771" y="4977190"/>
            <a:ext cx="1458081" cy="14580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B80D40-A7E5-AE2C-3732-9B53B67B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281" y="5080294"/>
            <a:ext cx="1251871" cy="12518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605998-E530-B3B4-4AE5-B1908D5B2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28" y="1153886"/>
            <a:ext cx="7056565" cy="47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9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DDF2A40-AA23-1241-FC50-8FF58023AD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b="1" dirty="0"/>
              <a:t>Azolvamiento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AD3082-1050-A1E0-BE02-B498A3FF3A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93079"/>
            <a:ext cx="6822688" cy="4070399"/>
          </a:xfrm>
        </p:spPr>
        <p:txBody>
          <a:bodyPr>
            <a:normAutofit/>
          </a:bodyPr>
          <a:lstStyle/>
          <a:p>
            <a:r>
              <a:rPr lang="es-MX" dirty="0"/>
              <a:t>Acumulación de sedimentos en el fondo de los cuerpos de agua.</a:t>
            </a:r>
          </a:p>
          <a:p>
            <a:endParaRPr lang="es-MX" dirty="0"/>
          </a:p>
          <a:p>
            <a:pPr lvl="1"/>
            <a:r>
              <a:rPr lang="es-MX" dirty="0"/>
              <a:t>Pueden retener menos agua o provocar desbordamientos.</a:t>
            </a:r>
          </a:p>
          <a:p>
            <a:pPr marL="457200" lvl="1" indent="0">
              <a:buNone/>
            </a:pPr>
            <a:endParaRPr lang="es-MX" dirty="0"/>
          </a:p>
          <a:p>
            <a:pPr lvl="1"/>
            <a:r>
              <a:rPr lang="es-MX" dirty="0"/>
              <a:t>Provocan que la temperatura aumente y el oxígeno disminuya.</a:t>
            </a:r>
          </a:p>
          <a:p>
            <a:pPr marL="457200" lvl="1" indent="0">
              <a:buNone/>
            </a:pPr>
            <a:endParaRPr lang="es-MX" dirty="0"/>
          </a:p>
          <a:p>
            <a:pPr lvl="1"/>
            <a:r>
              <a:rPr lang="es-MX" dirty="0"/>
              <a:t>Aumenta la velocidad de evaporación del agua.</a:t>
            </a:r>
          </a:p>
          <a:p>
            <a:pPr lvl="1"/>
            <a:endParaRPr lang="es-MX" dirty="0"/>
          </a:p>
          <a:p>
            <a:pPr lvl="1"/>
            <a:r>
              <a:rPr lang="es-MX" dirty="0"/>
              <a:t>Puede provocar la eutrofización del cuerpo de agua.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92F1CE3-277B-07E8-220D-F730926EB0B2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4. Turbidez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C54D2C-0338-4518-F464-E18749AF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3" b="25892"/>
          <a:stretch/>
        </p:blipFill>
        <p:spPr>
          <a:xfrm>
            <a:off x="7843644" y="741694"/>
            <a:ext cx="4348355" cy="500118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5955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4E16C3-93EC-AF51-89DC-E159032BE8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246308"/>
            <a:ext cx="10515600" cy="4070399"/>
          </a:xfrm>
        </p:spPr>
        <p:txBody>
          <a:bodyPr/>
          <a:lstStyle/>
          <a:p>
            <a:r>
              <a:rPr lang="es-MX" dirty="0"/>
              <a:t>Los nutrientes son sustancias que los organismos acuáticos necesitan para crecer, como algas o plantas.</a:t>
            </a:r>
          </a:p>
          <a:p>
            <a:r>
              <a:rPr lang="es-MX" dirty="0"/>
              <a:t>Los más importantes en el agua son el nitrógeno (nitrógeno amoniacal y nitratos )y fósforo (ortofosfatos).</a:t>
            </a:r>
          </a:p>
          <a:p>
            <a:endParaRPr lang="es-MX" dirty="0"/>
          </a:p>
          <a:p>
            <a:r>
              <a:rPr lang="es-MX" dirty="0"/>
              <a:t>Los nutrientes en el agua pueden ser:</a:t>
            </a:r>
          </a:p>
          <a:p>
            <a:pPr lvl="1"/>
            <a:r>
              <a:rPr lang="es-MX" dirty="0"/>
              <a:t>Producidos en dentro del sistema acuático</a:t>
            </a:r>
          </a:p>
          <a:p>
            <a:pPr lvl="1"/>
            <a:r>
              <a:rPr lang="es-MX" dirty="0"/>
              <a:t>Producidos en el ecosistema terrestre y arrastrados al agua.</a:t>
            </a:r>
          </a:p>
          <a:p>
            <a:pPr lvl="1"/>
            <a:endParaRPr lang="es-MX" dirty="0"/>
          </a:p>
          <a:p>
            <a:r>
              <a:rPr lang="es-MX" dirty="0"/>
              <a:t>Aunque son necesarios para la vida, en exceso se convierten en un problema para los ecosistemas acuáticos.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2F854DC-FB8D-A278-6974-66DA4850546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Nutrientes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98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49ECF5-6EB9-7128-1F46-EB02988002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2405" y="1221957"/>
            <a:ext cx="3901068" cy="4451256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Es una forma de nitrógeno que aparece cuando la materia orgánica como restos vegetales o animales se descomponen por acción de bacterias y hongos.</a:t>
            </a:r>
          </a:p>
          <a:p>
            <a:endParaRPr lang="es-MX" dirty="0"/>
          </a:p>
          <a:p>
            <a:r>
              <a:rPr lang="es-MX" dirty="0"/>
              <a:t>Puede indicar contaminación por aguas residuales o estiércol.</a:t>
            </a:r>
          </a:p>
          <a:p>
            <a:endParaRPr lang="es-MX" dirty="0"/>
          </a:p>
          <a:p>
            <a:r>
              <a:rPr lang="es-MX" dirty="0"/>
              <a:t>El Nitrógeno Amoniacal se transformará en otras formas de nitrógeno por bacterias especializadas.</a:t>
            </a:r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3128031-5A8D-ADEE-F3BE-F9AB43E949B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amoniacal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637474-1E86-AC1C-BA5B-159A38AE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22949" b="23859"/>
          <a:stretch>
            <a:fillRect/>
          </a:stretch>
        </p:blipFill>
        <p:spPr>
          <a:xfrm>
            <a:off x="195943" y="741694"/>
            <a:ext cx="7757935" cy="61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5300-9E9D-9357-F27F-A52FA39E8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29E910-877A-8C96-B552-C271505980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6581" y="1467764"/>
            <a:ext cx="5810864" cy="4942868"/>
          </a:xfrm>
        </p:spPr>
        <p:txBody>
          <a:bodyPr>
            <a:normAutofit/>
          </a:bodyPr>
          <a:lstStyle/>
          <a:p>
            <a:r>
              <a:rPr lang="es-MX" dirty="0"/>
              <a:t>El nitrógeno amoniacal se puede encontrar en dos formas: Amonio (NH</a:t>
            </a:r>
            <a:r>
              <a:rPr lang="es-MX" baseline="-25000" dirty="0"/>
              <a:t>4</a:t>
            </a:r>
            <a:r>
              <a:rPr lang="es-MX" baseline="30000" dirty="0"/>
              <a:t>+</a:t>
            </a:r>
            <a:r>
              <a:rPr lang="es-MX" dirty="0"/>
              <a:t>) o Amoniaco (NH</a:t>
            </a:r>
            <a:r>
              <a:rPr lang="es-MX" baseline="-25000" dirty="0"/>
              <a:t>3</a:t>
            </a:r>
            <a:r>
              <a:rPr lang="es-MX" dirty="0"/>
              <a:t>), la proporción de cada uno dependerá del pH del agua y su temperatura.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El Amoniaco (NH</a:t>
            </a:r>
            <a:r>
              <a:rPr lang="es-MX" baseline="-25000" dirty="0"/>
              <a:t>3</a:t>
            </a:r>
            <a:r>
              <a:rPr lang="es-MX" dirty="0"/>
              <a:t>) es una sustancia tóxica para la vida acuática, puede provocar quemaduras en órganos o provocar la muerte.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3CB9D9F-F338-CC60-A168-3D37E8606F6A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amoniacal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30401E-F0C3-82F2-F434-704C3562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800" y="1322593"/>
            <a:ext cx="3401198" cy="407040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F995C90-B819-F425-FEA0-FC019A000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443398"/>
              </p:ext>
            </p:extLst>
          </p:nvPr>
        </p:nvGraphicFramePr>
        <p:xfrm>
          <a:off x="308077" y="4510712"/>
          <a:ext cx="6767872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472">
                  <a:extLst>
                    <a:ext uri="{9D8B030D-6E8A-4147-A177-3AD203B41FA5}">
                      <a16:colId xmlns:a16="http://schemas.microsoft.com/office/drawing/2014/main" val="2098369385"/>
                    </a:ext>
                  </a:extLst>
                </a:gridCol>
                <a:gridCol w="4978400">
                  <a:extLst>
                    <a:ext uri="{9D8B030D-6E8A-4147-A177-3AD203B41FA5}">
                      <a16:colId xmlns:a16="http://schemas.microsoft.com/office/drawing/2014/main" val="3547550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NH</a:t>
                      </a:r>
                      <a:r>
                        <a:rPr lang="es-MX" sz="1600" baseline="-25000" dirty="0">
                          <a:latin typeface="Montserrat" pitchFamily="2" charset="77"/>
                        </a:rPr>
                        <a:t>3</a:t>
                      </a:r>
                      <a:r>
                        <a:rPr lang="es-MX" sz="1600" dirty="0">
                          <a:latin typeface="Montserrat" pitchFamily="2" charset="77"/>
                        </a:rPr>
                        <a:t> 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Efectos en la vida acuática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348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≥ 0.02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Puede causar estrés en peces e invertebrados sensibles.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96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≥ 0.05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Se considera peligroso para muchos organismos.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6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≥ 0.2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Montserrat" pitchFamily="2" charset="77"/>
                        </a:rPr>
                        <a:t>Puede ser letal para algunos peces.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8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53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CC2D6-3534-8920-58B2-CF71F493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F6D1B2F-A2BA-C4D8-B4A2-022D0A6EF0E3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amoniacal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741979-5530-D34E-89F8-DE57A1A5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2" y="1557367"/>
            <a:ext cx="7772400" cy="4352865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F9F869C3-0EE1-0C02-5EB7-A9819C0B78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6181" y="1262365"/>
            <a:ext cx="2988654" cy="4942868"/>
          </a:xfrm>
        </p:spPr>
        <p:txBody>
          <a:bodyPr>
            <a:normAutofit/>
          </a:bodyPr>
          <a:lstStyle/>
          <a:p>
            <a:r>
              <a:rPr lang="es-MX" dirty="0"/>
              <a:t>pH = 9</a:t>
            </a:r>
          </a:p>
          <a:p>
            <a:r>
              <a:rPr lang="es-MX" dirty="0"/>
              <a:t>Temperatura = 30°C</a:t>
            </a:r>
          </a:p>
          <a:p>
            <a:endParaRPr lang="es-MX" dirty="0"/>
          </a:p>
          <a:p>
            <a:r>
              <a:rPr lang="es-MX" dirty="0"/>
              <a:t>Porcentaje de amoniaco= 36%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EC16F43-059A-F1D8-1492-82FC87890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11924"/>
              </p:ext>
            </p:extLst>
          </p:nvPr>
        </p:nvGraphicFramePr>
        <p:xfrm>
          <a:off x="8891991" y="3586315"/>
          <a:ext cx="298865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327">
                  <a:extLst>
                    <a:ext uri="{9D8B030D-6E8A-4147-A177-3AD203B41FA5}">
                      <a16:colId xmlns:a16="http://schemas.microsoft.com/office/drawing/2014/main" val="1854459601"/>
                    </a:ext>
                  </a:extLst>
                </a:gridCol>
                <a:gridCol w="1494327">
                  <a:extLst>
                    <a:ext uri="{9D8B030D-6E8A-4147-A177-3AD203B41FA5}">
                      <a16:colId xmlns:a16="http://schemas.microsoft.com/office/drawing/2014/main" val="4263165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N-NH</a:t>
                      </a:r>
                      <a:r>
                        <a:rPr lang="es-MX" baseline="-25000" dirty="0">
                          <a:latin typeface="Montserrat" pitchFamily="2" charset="77"/>
                        </a:rPr>
                        <a:t>4</a:t>
                      </a:r>
                    </a:p>
                    <a:p>
                      <a:pPr algn="ctr"/>
                      <a:r>
                        <a:rPr lang="es-MX" baseline="0" dirty="0">
                          <a:latin typeface="Montserrat" pitchFamily="2" charset="77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NH</a:t>
                      </a:r>
                      <a:r>
                        <a:rPr lang="es-MX" baseline="-25000" dirty="0">
                          <a:latin typeface="Montserrat" pitchFamily="2" charset="77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aseline="0" dirty="0">
                          <a:latin typeface="Montserrat" pitchFamily="2" charset="77"/>
                        </a:rPr>
                        <a:t>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695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0.02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0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0.05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50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Montserrat" pitchFamily="2" charset="77"/>
                        </a:rPr>
                        <a:t>0.2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028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19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8EB9-5DA9-5FB3-E32B-5AE43801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7B6B9CA-94E4-40BD-C227-8243BC42FE89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amoniacal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2D8AAA-8854-F2F5-810F-8982287659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246317"/>
            <a:ext cx="10515600" cy="4070399"/>
          </a:xfrm>
        </p:spPr>
        <p:txBody>
          <a:bodyPr/>
          <a:lstStyle/>
          <a:p>
            <a:r>
              <a:rPr lang="es-MX" dirty="0"/>
              <a:t>¿Cómo se relaciona con la forma en que se usa el territorio?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D384B7-D5D1-547C-0773-0062BD5DB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70" y="2036687"/>
            <a:ext cx="10095905" cy="38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8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9F846C-68A4-B635-1436-13652EDF68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63479" y="1095854"/>
            <a:ext cx="5885354" cy="4666291"/>
          </a:xfrm>
        </p:spPr>
        <p:txBody>
          <a:bodyPr>
            <a:normAutofit/>
          </a:bodyPr>
          <a:lstStyle/>
          <a:p>
            <a:r>
              <a:rPr lang="es-MX" dirty="0"/>
              <a:t>El Nitrógeno de nitratos (N-NO</a:t>
            </a:r>
            <a:r>
              <a:rPr lang="es-MX" baseline="-25000" dirty="0"/>
              <a:t>3</a:t>
            </a:r>
            <a:r>
              <a:rPr lang="es-MX" baseline="30000" dirty="0"/>
              <a:t>-</a:t>
            </a:r>
            <a:r>
              <a:rPr lang="es-MX" dirty="0"/>
              <a:t>) puede originarse por la erosión de rocas ricas en nitratos o por la transformación del nitrógeno amoniacal.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Algunas bacterias especializadas tranforman el Nitrógeno amoniacal en Nitritos (NO</a:t>
            </a:r>
            <a:r>
              <a:rPr lang="es-MX" baseline="-25000" dirty="0"/>
              <a:t>2</a:t>
            </a:r>
            <a:r>
              <a:rPr lang="es-MX" baseline="30000" dirty="0"/>
              <a:t>-</a:t>
            </a:r>
            <a:r>
              <a:rPr lang="es-MX" dirty="0"/>
              <a:t>) y otros grupos de bacterias transforman este en Nitratos (NO</a:t>
            </a:r>
            <a:r>
              <a:rPr lang="es-MX" baseline="-25000" dirty="0"/>
              <a:t>3</a:t>
            </a:r>
            <a:r>
              <a:rPr lang="es-MX" baseline="30000" dirty="0"/>
              <a:t>-</a:t>
            </a:r>
            <a:r>
              <a:rPr lang="es-MX" dirty="0"/>
              <a:t>). En este proceso es indispensable el oxígeno.</a:t>
            </a:r>
          </a:p>
          <a:p>
            <a:endParaRPr lang="es-MX" dirty="0"/>
          </a:p>
          <a:p>
            <a:r>
              <a:rPr lang="es-MX" dirty="0"/>
              <a:t>Los nitratos son más estables y abundantes que el nitrógeno amoniacal por lo que es indispensable para el crecimiento de las plantas y algas, que lo incorporan como aminoácidos y proteínas.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E5D81D-3FA6-8357-5976-C2C02E73D8F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6. Nitrógeno de nitratos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EE5C00-F3B6-DC9E-ED24-23396EBD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32984" r="-108" b="17872"/>
          <a:stretch/>
        </p:blipFill>
        <p:spPr>
          <a:xfrm rot="16200000">
            <a:off x="-63405" y="1001042"/>
            <a:ext cx="6117269" cy="55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AA00-E2FC-D39C-4468-FD9DBCAC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D892A-D019-6F3B-9870-41A8AF5EFD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75853" y="1394028"/>
            <a:ext cx="6282920" cy="4666291"/>
          </a:xfrm>
        </p:spPr>
        <p:txBody>
          <a:bodyPr>
            <a:normAutofit/>
          </a:bodyPr>
          <a:lstStyle/>
          <a:p>
            <a:r>
              <a:rPr lang="es-MX" dirty="0"/>
              <a:t>Los Nitritos (NO</a:t>
            </a:r>
            <a:r>
              <a:rPr lang="es-MX" baseline="-25000" dirty="0"/>
              <a:t>2</a:t>
            </a:r>
            <a:r>
              <a:rPr lang="es-MX" baseline="30000" dirty="0"/>
              <a:t>-</a:t>
            </a:r>
            <a:r>
              <a:rPr lang="es-MX" dirty="0"/>
              <a:t>) en concentraciones bajas pueden llegar a ser tóxicos, esto puede ocurrir cuando las concentraciones de oxígeno son bajas.</a:t>
            </a:r>
          </a:p>
          <a:p>
            <a:endParaRPr lang="es-MX" dirty="0"/>
          </a:p>
          <a:p>
            <a:r>
              <a:rPr lang="es-MX" dirty="0"/>
              <a:t>Los nitritos pueden reaccionar con la hemoglobina de los glóbulos rojos para formar metahemoglobina en la sangre, interfiriendo en la capacidad de la sangre para transportar oxígeno.</a:t>
            </a:r>
          </a:p>
          <a:p>
            <a:endParaRPr lang="es-MX" dirty="0"/>
          </a:p>
          <a:p>
            <a:r>
              <a:rPr lang="es-MX" dirty="0"/>
              <a:t>A esta condición se le llama Metahemoglobinemia y causa dificultad para respirar, fatiga, confusión y convulsiones. Los recién nacidos y lactantes son más vulnerables.</a:t>
            </a:r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B3E2C4-2EC1-6AB6-4DE3-C3C3CFE639E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de nitratos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896763-9B11-E105-2D7B-748D3389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12" y="1798983"/>
            <a:ext cx="3050907" cy="34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63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1663B-FD6B-9F97-0242-F076332F5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80B3989A-C25E-3014-7FE8-B6ABB6A1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87" y="1464505"/>
            <a:ext cx="8658964" cy="4377153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E0DBAE-530B-0995-36DD-E8C09ACE55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7261" y="1016342"/>
            <a:ext cx="7127747" cy="484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¿Cómo se relaciona con la forma en que se usa el territorio?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2165504-F748-6C4C-2215-7420A04D9C7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5. Nitrógeno de nitratos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377603-88B3-4F0F-D87F-E47E69F65781}"/>
              </a:ext>
            </a:extLst>
          </p:cNvPr>
          <p:cNvSpPr txBox="1"/>
          <p:nvPr/>
        </p:nvSpPr>
        <p:spPr>
          <a:xfrm>
            <a:off x="2234804" y="2144790"/>
            <a:ext cx="3861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Uso inadecuado de fertilizantes nitrogenados.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A6EA8DD-0A01-5896-12D0-A9E694D688E1}"/>
              </a:ext>
            </a:extLst>
          </p:cNvPr>
          <p:cNvSpPr txBox="1"/>
          <p:nvPr/>
        </p:nvSpPr>
        <p:spPr>
          <a:xfrm>
            <a:off x="2234804" y="4513527"/>
            <a:ext cx="47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Descarga de aguas residuales.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4138B93-1539-1088-6B7D-0FE2C3410056}"/>
              </a:ext>
            </a:extLst>
          </p:cNvPr>
          <p:cNvSpPr txBox="1"/>
          <p:nvPr/>
        </p:nvSpPr>
        <p:spPr>
          <a:xfrm>
            <a:off x="6799572" y="182240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2.3 mg/L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054AD14-0B1E-B4B7-E907-A96A4FFA6BE2}"/>
              </a:ext>
            </a:extLst>
          </p:cNvPr>
          <p:cNvSpPr txBox="1"/>
          <p:nvPr/>
        </p:nvSpPr>
        <p:spPr>
          <a:xfrm>
            <a:off x="6671038" y="4801995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9.1 mg/L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7C3EB2-C522-8A80-4AC7-5D5165C68AD2}"/>
              </a:ext>
            </a:extLst>
          </p:cNvPr>
          <p:cNvSpPr txBox="1"/>
          <p:nvPr/>
        </p:nvSpPr>
        <p:spPr>
          <a:xfrm>
            <a:off x="6759349" y="5841658"/>
            <a:ext cx="4054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Muerte por asfixia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F822707-30C3-8248-FA6D-D48BC13E290E}"/>
              </a:ext>
            </a:extLst>
          </p:cNvPr>
          <p:cNvSpPr txBox="1"/>
          <p:nvPr/>
        </p:nvSpPr>
        <p:spPr>
          <a:xfrm>
            <a:off x="7386431" y="3468416"/>
            <a:ext cx="291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Eutrofización</a:t>
            </a:r>
          </a:p>
        </p:txBody>
      </p:sp>
    </p:spTree>
    <p:extLst>
      <p:ext uri="{BB962C8B-B14F-4D97-AF65-F5344CB8AC3E}">
        <p14:creationId xmlns:p14="http://schemas.microsoft.com/office/powerpoint/2010/main" val="230590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3E6CB-34CA-C734-C5E2-67F49137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Parámetros Físico-químicos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ED578C-3966-B7FD-35DC-1F262C2947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MX" dirty="0"/>
              <a:t>Nos proporcionan una fotografía de las características del agua en el momento de la toma de muestra (elementos no vivos),</a:t>
            </a:r>
          </a:p>
          <a:p>
            <a:endParaRPr lang="es-MX" dirty="0"/>
          </a:p>
          <a:p>
            <a:r>
              <a:rPr lang="es-MX" dirty="0"/>
              <a:t>Reflejan eventos puntuales o crónicos de contaminación.</a:t>
            </a:r>
          </a:p>
          <a:p>
            <a:pPr marL="0" indent="0">
              <a:buNone/>
            </a:pPr>
            <a:endParaRPr lang="es-MX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CFDA20E-CF79-F317-E82E-EA9A86528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833897"/>
              </p:ext>
            </p:extLst>
          </p:nvPr>
        </p:nvGraphicFramePr>
        <p:xfrm>
          <a:off x="1460865" y="3524908"/>
          <a:ext cx="3200399" cy="289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rincipales focos de contaminación acuática | Hoy sí">
            <a:extLst>
              <a:ext uri="{FF2B5EF4-FFF2-40B4-BE49-F238E27FC236}">
                <a16:creationId xmlns:a16="http://schemas.microsoft.com/office/drawing/2014/main" id="{064E1F4E-F3DC-D9C1-B3B4-2533451E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38" y="3694333"/>
            <a:ext cx="3705587" cy="24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79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BE8ECF-B54B-0F17-B179-8EBFC793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63" y="99391"/>
            <a:ext cx="10051073" cy="56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C5B7F-763F-47F4-75B9-DAEEC010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74F3E-8900-7D66-93B4-113385D1B3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65" y="944218"/>
            <a:ext cx="7026965" cy="5814391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s-MX" sz="1600" dirty="0"/>
              <a:t>El fósforo es un elemento escencial para la vida, forma parte del ADN, de las membranas celulares y los ATP, desempeña un papel crucial en el crecimiento, reproducción y metabolismo.</a:t>
            </a:r>
          </a:p>
          <a:p>
            <a:pPr>
              <a:lnSpc>
                <a:spcPct val="170000"/>
              </a:lnSpc>
            </a:pPr>
            <a:r>
              <a:rPr lang="es-MX" sz="1600" dirty="0"/>
              <a:t>Los Fosfatos (PO</a:t>
            </a:r>
            <a:r>
              <a:rPr lang="es-MX" sz="1600" baseline="-25000" dirty="0"/>
              <a:t>4</a:t>
            </a:r>
            <a:r>
              <a:rPr lang="es-MX" sz="1600" baseline="30000" dirty="0"/>
              <a:t>3-</a:t>
            </a:r>
            <a:r>
              <a:rPr lang="es-MX" sz="1600" dirty="0"/>
              <a:t>) son la forma principal del fósforo en el ambiente, aun así, suele ser el nutriente más escaso en la naturaleza.</a:t>
            </a:r>
          </a:p>
          <a:p>
            <a:pPr>
              <a:lnSpc>
                <a:spcPct val="170000"/>
              </a:lnSpc>
            </a:pPr>
            <a:r>
              <a:rPr lang="es-MX" sz="1600" dirty="0"/>
              <a:t>El ciclo del fósforo es lento, pues los fosfatos se suelen secuestrar en las rocas y estas se erosionan lentamente hacia el suelo o el agua. La ceniza volcánica puede ser otra fuente de fósforo.</a:t>
            </a:r>
          </a:p>
          <a:p>
            <a:pPr>
              <a:lnSpc>
                <a:spcPct val="170000"/>
              </a:lnSpc>
            </a:pPr>
            <a:r>
              <a:rPr lang="es-MX" sz="1600" dirty="0"/>
              <a:t>También se liberan de la descomposición de la materia orgánica.</a:t>
            </a:r>
          </a:p>
          <a:p>
            <a:pPr>
              <a:lnSpc>
                <a:spcPct val="170000"/>
              </a:lnSpc>
            </a:pPr>
            <a:r>
              <a:rPr lang="es-MX" sz="1600" dirty="0"/>
              <a:t>Las plantas absorben los fosfatos y lo incorporan a las redes tróficas.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BEB304C-0702-1910-2A46-864F4D220D8E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7. Ortofosfatos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0E8F3B-5551-9A6B-F235-20F1AAF80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416" y="944218"/>
            <a:ext cx="3454443" cy="43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2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57CB-CEE2-B4A8-288C-316BECF1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9F4F44-C4C1-DB6F-5659-58A9B6F3CD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991" y="1510749"/>
            <a:ext cx="7752522" cy="489005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s-MX" sz="1600" dirty="0">
                <a:solidFill>
                  <a:schemeClr val="tx1"/>
                </a:solidFill>
              </a:rPr>
              <a:t>Los fertilizantes ricos en fósforo se escurren hasta los cuerpos de agua.</a:t>
            </a:r>
          </a:p>
          <a:p>
            <a:pPr>
              <a:lnSpc>
                <a:spcPct val="170000"/>
              </a:lnSpc>
            </a:pPr>
            <a:r>
              <a:rPr lang="es-MX" sz="1600" dirty="0">
                <a:solidFill>
                  <a:schemeClr val="tx1"/>
                </a:solidFill>
              </a:rPr>
              <a:t>Las descargas de aguas residuales concentran la materia en descomposición.</a:t>
            </a:r>
          </a:p>
          <a:p>
            <a:pPr>
              <a:lnSpc>
                <a:spcPct val="170000"/>
              </a:lnSpc>
            </a:pPr>
            <a:r>
              <a:rPr lang="es-MX" sz="1600" dirty="0">
                <a:solidFill>
                  <a:schemeClr val="tx1"/>
                </a:solidFill>
              </a:rPr>
              <a:t>Los detergentes suelen ser ricos en fosfatos.</a:t>
            </a:r>
          </a:p>
          <a:p>
            <a:pPr>
              <a:lnSpc>
                <a:spcPct val="170000"/>
              </a:lnSpc>
            </a:pPr>
            <a:r>
              <a:rPr lang="es-MX" sz="1600" dirty="0">
                <a:solidFill>
                  <a:schemeClr val="tx1"/>
                </a:solidFill>
              </a:rPr>
              <a:t>Los desechos del ganado suelen escurrir hasta los cuerpos de agua.</a:t>
            </a:r>
          </a:p>
          <a:p>
            <a:pPr marL="0" indent="0">
              <a:lnSpc>
                <a:spcPct val="170000"/>
              </a:lnSpc>
              <a:buNone/>
            </a:pPr>
            <a:endParaRPr lang="es-MX" sz="16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s-MX" sz="1600" dirty="0">
                <a:solidFill>
                  <a:schemeClr val="tx1"/>
                </a:solidFill>
              </a:rPr>
              <a:t>El incremento en las concentraciones de fosfatos provocan la eutrofización de manera acelerada, concentraciones desde 0.2 mg/L pueden ser suficientes.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429119A-41E1-11D4-A06E-200CDB145C79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7. Ortofosfatos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F1771B-14F2-B13D-C640-5207FFD6BBB8}"/>
              </a:ext>
            </a:extLst>
          </p:cNvPr>
          <p:cNvSpPr txBox="1"/>
          <p:nvPr/>
        </p:nvSpPr>
        <p:spPr>
          <a:xfrm>
            <a:off x="478141" y="941555"/>
            <a:ext cx="66680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¿Cómo se relaciona con la forma en que se usa el territorio?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7BD1A0-E6C6-3409-C41C-3A099065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259" y="2790996"/>
            <a:ext cx="1023684" cy="10236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0A4E69-A3A8-74D9-6CDD-2095155F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150" y="2064370"/>
            <a:ext cx="1023684" cy="10236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819EE5-D351-1A4C-6F9B-622E6227C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259" y="1171262"/>
            <a:ext cx="1023684" cy="10236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18F61C-E155-2D23-4881-18D208F57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217" y="4026648"/>
            <a:ext cx="532452" cy="5324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D396D1-EC7B-AB27-7B84-AADE46217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150" y="3535415"/>
            <a:ext cx="1023685" cy="10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2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8D78A-3EC3-9AEF-F7AC-E9E3B636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Los parámetros chismosos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01EECA-1A71-5CED-B78D-6FCC9B8473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MX" dirty="0"/>
              <a:t>Reconoce el paisaje y los sitios de monitoreo marcados.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Acomoda las actividades que creas que se realizan en cada uno de los sitios.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Acomoda las respuestas esperadas de los parámetros FQ a las actividades que colocaste en cada sitio.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Acomoda las consecuencias para la modificación de estos parámetros para el ecosistema.</a:t>
            </a:r>
          </a:p>
        </p:txBody>
      </p:sp>
    </p:spTree>
    <p:extLst>
      <p:ext uri="{BB962C8B-B14F-4D97-AF65-F5344CB8AC3E}">
        <p14:creationId xmlns:p14="http://schemas.microsoft.com/office/powerpoint/2010/main" val="2449585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F7E019-AAAB-6600-5D7F-33D1BF0B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22"/>
          <a:stretch>
            <a:fillRect/>
          </a:stretch>
        </p:blipFill>
        <p:spPr>
          <a:xfrm>
            <a:off x="157655" y="1"/>
            <a:ext cx="1203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49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DF73A47-2D59-9FF3-C3F6-42D814F3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" y="2024674"/>
            <a:ext cx="2124000" cy="77160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77EDAB-3C4A-9D72-FD80-1B3DCB9D9C13}"/>
              </a:ext>
            </a:extLst>
          </p:cNvPr>
          <p:cNvSpPr txBox="1"/>
          <p:nvPr/>
        </p:nvSpPr>
        <p:spPr>
          <a:xfrm>
            <a:off x="1576727" y="159491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Actividades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7323E7-641B-F9C6-59E4-23E66C099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56" y="2014735"/>
            <a:ext cx="2124000" cy="7190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D84262-2D63-8F60-8B3D-79E793C94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3" y="3497233"/>
            <a:ext cx="2124000" cy="6092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8454E1B-5A0E-2DAA-C5B2-A81744CF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334" y="3476130"/>
            <a:ext cx="2124000" cy="83294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34221FC-0277-5697-7DDD-9D987F597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395" y="2845291"/>
            <a:ext cx="2124000" cy="5598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96BC2DD-E417-F90A-C637-4DE5C94C1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73" y="2825413"/>
            <a:ext cx="2124000" cy="6720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88E76F4-2716-B2AD-1737-91006FCFF3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73" y="5138721"/>
            <a:ext cx="2124000" cy="6330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0272223-4EF8-3B08-4373-D905EDF4D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581" y="5138721"/>
            <a:ext cx="2131628" cy="4932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BDADB2D-B4A0-A1DE-BE00-5208722C1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73" y="4380096"/>
            <a:ext cx="2129075" cy="6876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238D4B7-AEAE-6E05-53EA-48D16A62B6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3273" y="4372896"/>
            <a:ext cx="2125756" cy="6948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7553E00-0AE4-2AC9-A528-8F231998EB63}"/>
              </a:ext>
            </a:extLst>
          </p:cNvPr>
          <p:cNvSpPr txBox="1"/>
          <p:nvPr/>
        </p:nvSpPr>
        <p:spPr>
          <a:xfrm>
            <a:off x="4437630" y="45736"/>
            <a:ext cx="291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Respuesta de los parámetros FQ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285563D-2703-8B39-1ED0-21B4198F4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3669" y="683992"/>
            <a:ext cx="2124000" cy="55589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E1A3AB9-8FEF-AFAE-CB9E-2FDE834861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669" y="1297863"/>
            <a:ext cx="2124000" cy="62521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D1FAE6A-EC8F-D143-9ED8-68BD3A551B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1259" y="2621704"/>
            <a:ext cx="2124000" cy="52688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8FF863F-2975-F48A-E5EE-CAB262F713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1259" y="1981053"/>
            <a:ext cx="2124000" cy="57405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90B0CFD-9ED8-6CF3-7E93-0A09E11D87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3669" y="5811425"/>
            <a:ext cx="2124000" cy="42966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95490F9-ECCF-96BB-15E6-9F98004192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1259" y="5239798"/>
            <a:ext cx="2124000" cy="39212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EF1C96A-A0E3-713A-9307-CE317BBB89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8884" y="4493328"/>
            <a:ext cx="2124000" cy="5598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0C993AA3-24B5-8311-AC54-135AFE7561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8884" y="3185288"/>
            <a:ext cx="2124000" cy="60563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756B5FDE-5B6A-AA51-4248-E8F6C79016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08884" y="3960701"/>
            <a:ext cx="2124000" cy="43322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C1B3468-5B24-2069-A636-7E35201DAE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9408" y="4844531"/>
            <a:ext cx="1978672" cy="118265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134658FB-EFE1-C192-3A33-5B53AC3FB4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3802" y="2064390"/>
            <a:ext cx="1968198" cy="900184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18AB1A81-DE53-3F18-FCBE-2C3609F601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67705" y="1089525"/>
            <a:ext cx="2047222" cy="93340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38507EC-01EA-DB54-1F7A-7300C21452A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3651" y="2028432"/>
            <a:ext cx="2723716" cy="972101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ED27710-60F6-2AD9-C3AC-BA6D78D0CC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38737" y="4260448"/>
            <a:ext cx="2415566" cy="176580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A8A2E70-2071-4C73-68E1-CB01DADC64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30129" y="1045333"/>
            <a:ext cx="1944202" cy="97210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A0229F4-C166-4D2E-EACB-A3038690CAF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6854" y="3213672"/>
            <a:ext cx="1875146" cy="68657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F0F3DF61-1A15-600B-5B56-B25FFB5289D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31818" y="4211496"/>
            <a:ext cx="2274509" cy="63303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0EE491B6-3C98-C9BF-7921-096C7A39EC2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6200000">
            <a:off x="8262896" y="2128315"/>
            <a:ext cx="1166423" cy="285728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F2141189-AE9A-FBC3-DE22-F6C95BC68805}"/>
              </a:ext>
            </a:extLst>
          </p:cNvPr>
          <p:cNvSpPr txBox="1"/>
          <p:nvPr/>
        </p:nvSpPr>
        <p:spPr>
          <a:xfrm>
            <a:off x="8248287" y="116504"/>
            <a:ext cx="291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Consecuencias de la modificación de los parámetros FQ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83BB036-7DC7-F571-06D9-9AEF0D496FC1}"/>
              </a:ext>
            </a:extLst>
          </p:cNvPr>
          <p:cNvSpPr txBox="1"/>
          <p:nvPr/>
        </p:nvSpPr>
        <p:spPr>
          <a:xfrm>
            <a:off x="1576727" y="524707"/>
            <a:ext cx="10631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" pitchFamily="2" charset="77"/>
              </a:rPr>
              <a:t>SITIO 1</a:t>
            </a:r>
          </a:p>
        </p:txBody>
      </p:sp>
    </p:spTree>
    <p:extLst>
      <p:ext uri="{BB962C8B-B14F-4D97-AF65-F5344CB8AC3E}">
        <p14:creationId xmlns:p14="http://schemas.microsoft.com/office/powerpoint/2010/main" val="2694446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1D4F-574A-7912-16E4-ADD761E4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5B4E5DA-947F-1316-35F7-5E6441B4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" y="2024674"/>
            <a:ext cx="2124000" cy="77160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D9EE4A-C164-4058-5F26-E2EE729E40BD}"/>
              </a:ext>
            </a:extLst>
          </p:cNvPr>
          <p:cNvSpPr txBox="1"/>
          <p:nvPr/>
        </p:nvSpPr>
        <p:spPr>
          <a:xfrm>
            <a:off x="1576727" y="159491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Actividades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349C5D-0531-94E8-471F-EABB5120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56" y="2014735"/>
            <a:ext cx="2124000" cy="7190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877A9C-E1AC-3B1E-9FC4-FDD4E08E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3" y="3497233"/>
            <a:ext cx="2124000" cy="6092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C0A3CF0-8A96-E785-0D65-0A69CAA2E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334" y="3476130"/>
            <a:ext cx="2124000" cy="83294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5CFC3AC-789A-2723-C21E-85DC567F4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395" y="2845291"/>
            <a:ext cx="2124000" cy="5598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938D21E-BF8B-88F8-2FFD-D8988557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73" y="2825413"/>
            <a:ext cx="2124000" cy="6720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EE4F543-7A79-A920-896B-6C3D2BB4A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73" y="5138721"/>
            <a:ext cx="2124000" cy="6330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2DA5A1D-09E2-335C-80A1-E51E5FF5E5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581" y="5138721"/>
            <a:ext cx="2131628" cy="4932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6414966-64B4-97E7-43E9-B23E4FA6D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73" y="4380096"/>
            <a:ext cx="2129075" cy="6876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B4B0E77-FE84-E82D-2880-23457765CA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3273" y="4372896"/>
            <a:ext cx="2125756" cy="6948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3BB345B-4A6C-64AC-47C2-764306EBAB57}"/>
              </a:ext>
            </a:extLst>
          </p:cNvPr>
          <p:cNvSpPr txBox="1"/>
          <p:nvPr/>
        </p:nvSpPr>
        <p:spPr>
          <a:xfrm>
            <a:off x="4437630" y="45736"/>
            <a:ext cx="291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Respuesta de los parámetros FQ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D473D60-740F-B88A-9FE8-78524F8E42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3669" y="683992"/>
            <a:ext cx="2124000" cy="55589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7065428-A162-67F1-1A89-93C89E2AD2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669" y="1297863"/>
            <a:ext cx="2124000" cy="62521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213B5D1-FF93-2A70-4578-29C2DD7B9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1259" y="2621704"/>
            <a:ext cx="2124000" cy="52688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8FA3635-5074-394C-6233-DEA552F376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1259" y="1981053"/>
            <a:ext cx="2124000" cy="57405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2A7A3E0-3375-2007-D33D-2438479180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3669" y="5811425"/>
            <a:ext cx="2124000" cy="42966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83AAB12-DFBE-CB96-A814-4B7A16BCEA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1259" y="5239798"/>
            <a:ext cx="2124000" cy="39212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4D4AEB1-EE9C-E4DA-4716-6F3A4488F9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8884" y="4493328"/>
            <a:ext cx="2124000" cy="5598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18ACB75-A589-16F5-FEC2-37F73A21B6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8884" y="3185288"/>
            <a:ext cx="2124000" cy="60563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E2B6C2D2-D872-3F41-D720-CF66BE9940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08884" y="3960701"/>
            <a:ext cx="2124000" cy="43322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21E5028-E71E-8018-38D0-72E28FE605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9408" y="4844531"/>
            <a:ext cx="1978672" cy="118265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A9AC47B-85DD-2D18-CD90-B0BD785CF0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3802" y="2064390"/>
            <a:ext cx="1968198" cy="900184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E8431F77-C57B-BD0C-0F44-EE5AF2CBB9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67705" y="1089525"/>
            <a:ext cx="2047222" cy="93340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EAC8FE03-FAD0-F36C-490E-1C2611E0A7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3651" y="2028432"/>
            <a:ext cx="2723716" cy="972101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CEC28E73-B39D-EFFA-5A19-318E7112DA4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38737" y="4260448"/>
            <a:ext cx="2415566" cy="176580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7124AA4-D38C-7253-798E-4D2760B4A0B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30129" y="1045333"/>
            <a:ext cx="1944202" cy="97210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0CCD4A5-424C-1AE7-F0D7-3BC71D9D739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6854" y="3213672"/>
            <a:ext cx="1875146" cy="68657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F2E71A1-77E2-67EB-8C41-965D6AA29C7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31818" y="4211496"/>
            <a:ext cx="2274509" cy="63303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3AC69519-800F-1F44-7737-33DF34090A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6200000">
            <a:off x="8262896" y="2128315"/>
            <a:ext cx="1166423" cy="285728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8C1C34AA-8B7F-A3D9-AC5A-8ECDDC262E41}"/>
              </a:ext>
            </a:extLst>
          </p:cNvPr>
          <p:cNvSpPr txBox="1"/>
          <p:nvPr/>
        </p:nvSpPr>
        <p:spPr>
          <a:xfrm>
            <a:off x="8248287" y="116504"/>
            <a:ext cx="291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Consecuencias de la modificación de los parámetros FQ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68E10B9-19D1-F864-F2D9-64C66BDDBF86}"/>
              </a:ext>
            </a:extLst>
          </p:cNvPr>
          <p:cNvSpPr txBox="1"/>
          <p:nvPr/>
        </p:nvSpPr>
        <p:spPr>
          <a:xfrm>
            <a:off x="1576727" y="524707"/>
            <a:ext cx="11128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" pitchFamily="2" charset="77"/>
              </a:rPr>
              <a:t>SITIO 2</a:t>
            </a:r>
          </a:p>
        </p:txBody>
      </p:sp>
    </p:spTree>
    <p:extLst>
      <p:ext uri="{BB962C8B-B14F-4D97-AF65-F5344CB8AC3E}">
        <p14:creationId xmlns:p14="http://schemas.microsoft.com/office/powerpoint/2010/main" val="3039717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87F04-B853-9FC0-1F08-B9925209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3DC1353-4718-262F-4E2A-03125D2E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" y="2024674"/>
            <a:ext cx="2124000" cy="77160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0ECF8B-C4B2-127B-6B67-A361B003A94A}"/>
              </a:ext>
            </a:extLst>
          </p:cNvPr>
          <p:cNvSpPr txBox="1"/>
          <p:nvPr/>
        </p:nvSpPr>
        <p:spPr>
          <a:xfrm>
            <a:off x="1576727" y="159491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Actividades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9A45B2-5321-6F15-FBFE-049B010D4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56" y="2014735"/>
            <a:ext cx="2124000" cy="7190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B0EFFA-F78E-E43D-4634-D54AD0199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3" y="3497233"/>
            <a:ext cx="2124000" cy="6092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8B8E991-F596-150E-5D0E-EF8B41DBB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334" y="3476130"/>
            <a:ext cx="2124000" cy="83294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BF33384-C5EE-9C63-C4E5-1BFB0812F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395" y="2845291"/>
            <a:ext cx="2124000" cy="5598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89FFC1F-4B0C-A2E1-53F1-C231CC8DA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73" y="2825413"/>
            <a:ext cx="2124000" cy="6720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9EACD2D-7EEF-3981-7734-A7CD61B79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73" y="5138721"/>
            <a:ext cx="2124000" cy="6330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E7A7E47-652C-6325-6F7C-45BA7EFFC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581" y="5138721"/>
            <a:ext cx="2131628" cy="4932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58EF6AB-DFBA-B79C-24A0-2A5F8AD57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73" y="4380096"/>
            <a:ext cx="2129075" cy="6876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324EEC9-B3D5-0646-330F-73FF6BBED4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3273" y="4372896"/>
            <a:ext cx="2125756" cy="6948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E8D275F-3E0E-6F4F-7DC5-C2CA163E8EB6}"/>
              </a:ext>
            </a:extLst>
          </p:cNvPr>
          <p:cNvSpPr txBox="1"/>
          <p:nvPr/>
        </p:nvSpPr>
        <p:spPr>
          <a:xfrm>
            <a:off x="4437630" y="45736"/>
            <a:ext cx="291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Respuesta de los parámetros FQ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553BA68-F89F-5DCE-0DBD-5140A3FE34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3669" y="683992"/>
            <a:ext cx="2124000" cy="55589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27B9DB1-ED26-4CD4-DEE2-F7F441E84E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669" y="1297863"/>
            <a:ext cx="2124000" cy="62521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7F0F228-C622-4457-8AB7-DA68F8523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1259" y="2621704"/>
            <a:ext cx="2124000" cy="52688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904B921-3383-D79A-8FD3-C07DAFCD42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1259" y="1981053"/>
            <a:ext cx="2124000" cy="57405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B99023E-4447-30C7-F0D6-6F71BA27DF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3669" y="5811425"/>
            <a:ext cx="2124000" cy="42966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5AAC258-408B-0D9D-00FA-949BB7E13B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1259" y="5239798"/>
            <a:ext cx="2124000" cy="39212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B33119F-BC13-0E68-F7A1-0E3CB1C454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8884" y="4493328"/>
            <a:ext cx="2124000" cy="5598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90B2B7E0-91C6-938D-018B-0BD3B026CC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8884" y="3185288"/>
            <a:ext cx="2124000" cy="60563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54A3724-7B04-AFC1-B11E-57995561FD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08884" y="3960701"/>
            <a:ext cx="2124000" cy="43322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553CE11-E9A4-6E96-F549-0BAB84EC92F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9408" y="4844531"/>
            <a:ext cx="1978672" cy="118265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62A43E2F-9F1E-C96C-AE2F-FA516C9CFA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3802" y="2064390"/>
            <a:ext cx="1968198" cy="900184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A73A8A5-399D-8896-E7EC-C32F3F275F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67705" y="1089525"/>
            <a:ext cx="2047222" cy="93340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9DC2E67-D09C-3D13-50C0-D8879FA76F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3651" y="2028432"/>
            <a:ext cx="2723716" cy="972101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61AD77C-CEDA-A9E8-6F48-7C06B87F54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38737" y="4260448"/>
            <a:ext cx="2415566" cy="176580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D1F1B2B-2A41-0E8B-D867-5DEBAF3F2CF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30129" y="1045333"/>
            <a:ext cx="1944202" cy="97210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57E37421-1143-1C69-6B17-DFE22A7B66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6854" y="3213672"/>
            <a:ext cx="1875146" cy="68657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ED860FD9-8E3A-5935-C06B-01A0C6C431C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31818" y="4211496"/>
            <a:ext cx="2274509" cy="63303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B230C44A-FF8E-754B-F1A9-EF975DA9729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6200000">
            <a:off x="8262896" y="2128315"/>
            <a:ext cx="1166423" cy="285728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DF794F3E-C26E-6861-BF98-37909B8B1F3B}"/>
              </a:ext>
            </a:extLst>
          </p:cNvPr>
          <p:cNvSpPr txBox="1"/>
          <p:nvPr/>
        </p:nvSpPr>
        <p:spPr>
          <a:xfrm>
            <a:off x="8248287" y="116504"/>
            <a:ext cx="291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itchFamily="2" charset="77"/>
              </a:rPr>
              <a:t>Consecuencias de la modificación de los parámetros FQ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3A488FD-B5BD-764A-667D-BD38B0648EB4}"/>
              </a:ext>
            </a:extLst>
          </p:cNvPr>
          <p:cNvSpPr txBox="1"/>
          <p:nvPr/>
        </p:nvSpPr>
        <p:spPr>
          <a:xfrm>
            <a:off x="1576727" y="524707"/>
            <a:ext cx="11144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" pitchFamily="2" charset="77"/>
              </a:rPr>
              <a:t>SITIO 3</a:t>
            </a:r>
          </a:p>
        </p:txBody>
      </p:sp>
    </p:spTree>
    <p:extLst>
      <p:ext uri="{BB962C8B-B14F-4D97-AF65-F5344CB8AC3E}">
        <p14:creationId xmlns:p14="http://schemas.microsoft.com/office/powerpoint/2010/main" val="245298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03910B5-BB6A-98EC-B560-328BF4CE1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966645"/>
              </p:ext>
            </p:extLst>
          </p:nvPr>
        </p:nvGraphicFramePr>
        <p:xfrm>
          <a:off x="2351315" y="947057"/>
          <a:ext cx="9220199" cy="4898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71448A44-22A2-D330-5CCD-675998FE52C3}"/>
              </a:ext>
            </a:extLst>
          </p:cNvPr>
          <p:cNvSpPr/>
          <p:nvPr/>
        </p:nvSpPr>
        <p:spPr>
          <a:xfrm>
            <a:off x="620486" y="988817"/>
            <a:ext cx="807814" cy="813801"/>
          </a:xfrm>
          <a:prstGeom prst="ellipse">
            <a:avLst/>
          </a:prstGeom>
          <a:blipFill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0" r="-50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AD6B466-EEA6-ED2F-6EB5-724625FB764A}"/>
              </a:ext>
            </a:extLst>
          </p:cNvPr>
          <p:cNvSpPr/>
          <p:nvPr/>
        </p:nvSpPr>
        <p:spPr>
          <a:xfrm>
            <a:off x="1112893" y="2091132"/>
            <a:ext cx="807814" cy="813801"/>
          </a:xfrm>
          <a:prstGeom prst="ellipse">
            <a:avLst/>
          </a:prstGeom>
          <a:blipFill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5DA620B-EC66-F984-1CF3-397C51BB29BF}"/>
              </a:ext>
            </a:extLst>
          </p:cNvPr>
          <p:cNvSpPr/>
          <p:nvPr/>
        </p:nvSpPr>
        <p:spPr>
          <a:xfrm>
            <a:off x="620486" y="4888697"/>
            <a:ext cx="807814" cy="813801"/>
          </a:xfrm>
          <a:prstGeom prst="ellipse">
            <a:avLst/>
          </a:prstGeom>
          <a:blipFill rotWithShape="0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7F76629-9A28-B087-EBA4-D30C40BD2DBB}"/>
              </a:ext>
            </a:extLst>
          </p:cNvPr>
          <p:cNvSpPr/>
          <p:nvPr/>
        </p:nvSpPr>
        <p:spPr>
          <a:xfrm>
            <a:off x="1112893" y="3637623"/>
            <a:ext cx="807814" cy="813801"/>
          </a:xfrm>
          <a:prstGeom prst="ellipse">
            <a:avLst/>
          </a:prstGeom>
          <a:blipFill rotWithShape="0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5DF4CB3-AEA7-8A39-BCB0-C7124A88730B}"/>
              </a:ext>
            </a:extLst>
          </p:cNvPr>
          <p:cNvSpPr txBox="1">
            <a:spLocks/>
          </p:cNvSpPr>
          <p:nvPr/>
        </p:nvSpPr>
        <p:spPr>
          <a:xfrm>
            <a:off x="195943" y="-6968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Temperatura</a:t>
            </a:r>
          </a:p>
        </p:txBody>
      </p:sp>
    </p:spTree>
    <p:extLst>
      <p:ext uri="{BB962C8B-B14F-4D97-AF65-F5344CB8AC3E}">
        <p14:creationId xmlns:p14="http://schemas.microsoft.com/office/powerpoint/2010/main" val="387137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64A20-AB0A-1D74-825B-42F02798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4990"/>
            <a:ext cx="11996057" cy="74668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s-MX" dirty="0"/>
              <a:t>1. Temperatura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E4A89E-9DAF-F1D0-355A-8327601A492D}"/>
              </a:ext>
            </a:extLst>
          </p:cNvPr>
          <p:cNvSpPr txBox="1"/>
          <p:nvPr/>
        </p:nvSpPr>
        <p:spPr>
          <a:xfrm>
            <a:off x="568270" y="1206203"/>
            <a:ext cx="1297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Variación natural de la temperatura.</a:t>
            </a:r>
          </a:p>
        </p:txBody>
      </p:sp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B4BCD22A-CCB6-6CF2-FD9C-5704E1478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54822"/>
              </p:ext>
            </p:extLst>
          </p:nvPr>
        </p:nvGraphicFramePr>
        <p:xfrm>
          <a:off x="767868" y="4026651"/>
          <a:ext cx="1066618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545">
                  <a:extLst>
                    <a:ext uri="{9D8B030D-6E8A-4147-A177-3AD203B41FA5}">
                      <a16:colId xmlns:a16="http://schemas.microsoft.com/office/drawing/2014/main" val="1069201520"/>
                    </a:ext>
                  </a:extLst>
                </a:gridCol>
                <a:gridCol w="2666545">
                  <a:extLst>
                    <a:ext uri="{9D8B030D-6E8A-4147-A177-3AD203B41FA5}">
                      <a16:colId xmlns:a16="http://schemas.microsoft.com/office/drawing/2014/main" val="1235312458"/>
                    </a:ext>
                  </a:extLst>
                </a:gridCol>
                <a:gridCol w="2666545">
                  <a:extLst>
                    <a:ext uri="{9D8B030D-6E8A-4147-A177-3AD203B41FA5}">
                      <a16:colId xmlns:a16="http://schemas.microsoft.com/office/drawing/2014/main" val="18573101"/>
                    </a:ext>
                  </a:extLst>
                </a:gridCol>
                <a:gridCol w="2666545">
                  <a:extLst>
                    <a:ext uri="{9D8B030D-6E8A-4147-A177-3AD203B41FA5}">
                      <a16:colId xmlns:a16="http://schemas.microsoft.com/office/drawing/2014/main" val="126718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Latitud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Estaciones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Día y Noche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Elevación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4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En qué parte del planeta nos encontramos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Primavera</a:t>
                      </a:r>
                    </a:p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Verano</a:t>
                      </a:r>
                    </a:p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Otoño</a:t>
                      </a:r>
                    </a:p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Invierno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Momento del día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Montserrat" pitchFamily="2" charset="77"/>
                          <a:ea typeface="Baskerville" panose="02020502070401020303" pitchFamily="18" charset="0"/>
                        </a:rPr>
                        <a:t>Qué tan alto nos encontramos respecto al mar.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040139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4BD9F42-10F3-9CA8-9377-482DC48D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02" y="2031454"/>
            <a:ext cx="1462862" cy="14628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744AD7-349A-5654-22A6-4646FD58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077" y="2110193"/>
            <a:ext cx="1384123" cy="13841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9A108-A537-C825-C3A2-431A107D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95098" y="2137794"/>
            <a:ext cx="1384123" cy="13841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46479D-7166-A0D2-95AE-A30E69F47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79" y="2070823"/>
            <a:ext cx="1384123" cy="13841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8221C3-1C70-1DB3-348A-AE952693D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00" y="2625768"/>
            <a:ext cx="352972" cy="3529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A49BBC-1503-B69C-8CA4-E0934BD2A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57" y="3156797"/>
            <a:ext cx="283258" cy="2832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5BB45B-5B9F-C90C-40C2-E1A0795E5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57" y="2138512"/>
            <a:ext cx="283258" cy="2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EF7E5-758D-7D94-A85A-BEAF514A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C47F4-99A1-067C-BC1C-78F677837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4990"/>
            <a:ext cx="11996057" cy="74668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s-MX" dirty="0"/>
              <a:t>1. Temperatura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9D2B563-29A4-C98C-3293-84B4C419C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804361"/>
              </p:ext>
            </p:extLst>
          </p:nvPr>
        </p:nvGraphicFramePr>
        <p:xfrm>
          <a:off x="3135085" y="3396739"/>
          <a:ext cx="8909947" cy="335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DE6E8B6D-ADDF-3BFD-5331-D76E9DC1E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969" y="4580614"/>
            <a:ext cx="984177" cy="9841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03423A2-A27F-050A-DBB5-469690EC4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10534"/>
          <a:stretch/>
        </p:blipFill>
        <p:spPr>
          <a:xfrm>
            <a:off x="195943" y="741694"/>
            <a:ext cx="4332494" cy="5658579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8026306-324F-B184-735E-F9F7803400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3" t="-18501" r="13121" b="18501"/>
          <a:stretch/>
        </p:blipFill>
        <p:spPr>
          <a:xfrm>
            <a:off x="4367810" y="109332"/>
            <a:ext cx="3861790" cy="3219153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186F6D9-55B0-FB27-1C26-9A0CE999DD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r="23246"/>
          <a:stretch/>
        </p:blipFill>
        <p:spPr>
          <a:xfrm>
            <a:off x="9427029" y="741694"/>
            <a:ext cx="2764971" cy="3351929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FF9DE3A-971F-879D-D973-67B960B5E72D}"/>
              </a:ext>
            </a:extLst>
          </p:cNvPr>
          <p:cNvSpPr txBox="1"/>
          <p:nvPr/>
        </p:nvSpPr>
        <p:spPr>
          <a:xfrm>
            <a:off x="2536371" y="5690701"/>
            <a:ext cx="3657600" cy="211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¿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Cómo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se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relaciona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con la forma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que se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usa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el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territorio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Baskerville" panose="02020502070401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605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ED2D9A-537E-62E1-9BA9-78FAFC1845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057" y="1501193"/>
            <a:ext cx="5529943" cy="4224693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Es una medida de qué tan ácida o alcalina es una sustancia (agua).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pH= - log [ H</a:t>
            </a:r>
            <a:r>
              <a:rPr lang="es-MX" baseline="30000" dirty="0"/>
              <a:t>+</a:t>
            </a:r>
            <a:r>
              <a:rPr lang="es-MX" dirty="0"/>
              <a:t> ]        Logaritmo negativo de la concentración de iones Hidrógeno.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El rango del pH va de 0 a 14, esta escala es logarítmica por lo que un cambio de una unidad en la escala del pH representa un cambio de 10 veces en la concentración de iones hidrógeno.</a:t>
            </a:r>
          </a:p>
          <a:p>
            <a:endParaRPr lang="es-MX" dirty="0"/>
          </a:p>
          <a:p>
            <a:r>
              <a:rPr lang="es-MX" dirty="0"/>
              <a:t>La mayoría de los seres vivos prefieren valores entre 6.5 y 8.5 Arriba o debajo de estos valores pueden enfermar o morir.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98AAD2-3A72-2920-1469-733912BDE352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Potencial de Hidrógeno (pH)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E37107-4872-FDEE-CCE6-D65C660D9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85" y="1316628"/>
            <a:ext cx="5627914" cy="23741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08D7A0-C340-97CF-AD23-931F7006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85" y="4071761"/>
            <a:ext cx="3951514" cy="21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0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B61619-C220-9B0A-D109-4A46CBC78E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541797"/>
            <a:ext cx="4520350" cy="503572"/>
          </a:xfrm>
        </p:spPr>
        <p:txBody>
          <a:bodyPr/>
          <a:lstStyle/>
          <a:p>
            <a:pPr algn="ctr"/>
            <a:r>
              <a:rPr lang="es-MX" dirty="0"/>
              <a:t>Respiración y descomposición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F04FD0-3BD9-6363-C770-0E202EC05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090310"/>
            <a:ext cx="4659086" cy="2867452"/>
          </a:xfrm>
        </p:spPr>
        <p:txBody>
          <a:bodyPr>
            <a:normAutofit/>
          </a:bodyPr>
          <a:lstStyle/>
          <a:p>
            <a:r>
              <a:rPr lang="es-MX" dirty="0"/>
              <a:t>Cuando bacterias y otros seres vivos respiran o descomponen materia orgánica, liberan dióxido de carbono (CO₂) al agua.</a:t>
            </a:r>
          </a:p>
          <a:p>
            <a:r>
              <a:rPr lang="es-MX" dirty="0"/>
              <a:t>Ese CO₂ se convierte en un ácido débil, lo que hace que el agua se vuelva más ácida.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Respiración → CO₂ → H₂CO₃ → H⁺ → pH ↓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437713-4D66-8D8B-CE27-A4E0DCED4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450" y="1541797"/>
            <a:ext cx="4520350" cy="503572"/>
          </a:xfrm>
        </p:spPr>
        <p:txBody>
          <a:bodyPr/>
          <a:lstStyle/>
          <a:p>
            <a:pPr algn="ctr"/>
            <a:r>
              <a:rPr lang="es-MX" dirty="0"/>
              <a:t>Fotosíntesis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B6AE7AC-1E8A-5866-1769-C427A414B4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6135" y="2090310"/>
            <a:ext cx="4659086" cy="2867452"/>
          </a:xfrm>
        </p:spPr>
        <p:txBody>
          <a:bodyPr>
            <a:normAutofit/>
          </a:bodyPr>
          <a:lstStyle/>
          <a:p>
            <a:r>
              <a:rPr lang="es-MX" dirty="0"/>
              <a:t>Cuando algas y plantas acuáticas hacen fotosíntesis, consumen el CO₂ del agua.</a:t>
            </a:r>
          </a:p>
          <a:p>
            <a:r>
              <a:rPr lang="es-MX" dirty="0"/>
              <a:t>Al quitar ese CO₂, el agua se vuelve menos ácida y más alcalina.</a:t>
            </a:r>
          </a:p>
          <a:p>
            <a:r>
              <a:rPr lang="es-MX" dirty="0"/>
              <a:t>Esto se nota más cuando hay muchas algas (eutrofización).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Fotosíntesis ← CO₂ ← H₂CO₃ ← H⁺ ← pH ↑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E0063C9-FF78-A376-DB1D-39E433FFC21A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Potencial de Hidrógeno (pH)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301F81-CAB4-1FC1-B417-29BE5E98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685" y="5195352"/>
            <a:ext cx="3940629" cy="13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96C36-401C-ADE6-9C1F-964BDED75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6A0771D-4136-B26B-8EC5-7CEC5BE475FF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Potencial de Hidrógeno (pH)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06DD0BD-B826-2145-5020-0F2D94D78B39}"/>
              </a:ext>
            </a:extLst>
          </p:cNvPr>
          <p:cNvSpPr txBox="1"/>
          <p:nvPr/>
        </p:nvSpPr>
        <p:spPr>
          <a:xfrm>
            <a:off x="568270" y="1206203"/>
            <a:ext cx="1297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Variación natural del pH.</a:t>
            </a:r>
          </a:p>
        </p:txBody>
      </p:sp>
      <p:graphicFrame>
        <p:nvGraphicFramePr>
          <p:cNvPr id="27" name="Tabla 22">
            <a:extLst>
              <a:ext uri="{FF2B5EF4-FFF2-40B4-BE49-F238E27FC236}">
                <a16:creationId xmlns:a16="http://schemas.microsoft.com/office/drawing/2014/main" id="{64767E20-97BA-ECFF-2CAE-50F62F153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26313"/>
              </p:ext>
            </p:extLst>
          </p:nvPr>
        </p:nvGraphicFramePr>
        <p:xfrm>
          <a:off x="1028701" y="4508527"/>
          <a:ext cx="10724427" cy="114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809">
                  <a:extLst>
                    <a:ext uri="{9D8B030D-6E8A-4147-A177-3AD203B41FA5}">
                      <a16:colId xmlns:a16="http://schemas.microsoft.com/office/drawing/2014/main" val="2557376515"/>
                    </a:ext>
                  </a:extLst>
                </a:gridCol>
                <a:gridCol w="3574809">
                  <a:extLst>
                    <a:ext uri="{9D8B030D-6E8A-4147-A177-3AD203B41FA5}">
                      <a16:colId xmlns:a16="http://schemas.microsoft.com/office/drawing/2014/main" val="4035454295"/>
                    </a:ext>
                  </a:extLst>
                </a:gridCol>
                <a:gridCol w="3574809">
                  <a:extLst>
                    <a:ext uri="{9D8B030D-6E8A-4147-A177-3AD203B41FA5}">
                      <a16:colId xmlns:a16="http://schemas.microsoft.com/office/drawing/2014/main" val="1263480426"/>
                    </a:ext>
                  </a:extLst>
                </a:gridCol>
              </a:tblGrid>
              <a:tr h="1143270"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Rocas y Suelo</a:t>
                      </a:r>
                    </a:p>
                  </a:txBody>
                  <a:tcPr anchor="ctr">
                    <a:solidFill>
                      <a:srgbClr val="304C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Vegetación</a:t>
                      </a:r>
                    </a:p>
                  </a:txBody>
                  <a:tcPr anchor="ctr">
                    <a:solidFill>
                      <a:srgbClr val="304C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Actividad Biológica</a:t>
                      </a:r>
                    </a:p>
                  </a:txBody>
                  <a:tcPr anchor="ctr">
                    <a:solidFill>
                      <a:srgbClr val="304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35526"/>
                  </a:ext>
                </a:extLst>
              </a:tr>
            </a:tbl>
          </a:graphicData>
        </a:graphic>
      </p:graphicFrame>
      <p:pic>
        <p:nvPicPr>
          <p:cNvPr id="31" name="Imagen 30">
            <a:extLst>
              <a:ext uri="{FF2B5EF4-FFF2-40B4-BE49-F238E27FC236}">
                <a16:creationId xmlns:a16="http://schemas.microsoft.com/office/drawing/2014/main" id="{85827BE7-0DC2-EE31-61DF-69232CB08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032722"/>
            <a:ext cx="10724428" cy="22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6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NECTA">
      <a:dk1>
        <a:srgbClr val="000000"/>
      </a:dk1>
      <a:lt1>
        <a:srgbClr val="FFFFFF"/>
      </a:lt1>
      <a:dk2>
        <a:srgbClr val="6E7071"/>
      </a:dk2>
      <a:lt2>
        <a:srgbClr val="DFE1E0"/>
      </a:lt2>
      <a:accent1>
        <a:srgbClr val="1B5C4E"/>
      </a:accent1>
      <a:accent2>
        <a:srgbClr val="B9955B"/>
      </a:accent2>
      <a:accent3>
        <a:srgbClr val="DAC9A2"/>
      </a:accent3>
      <a:accent4>
        <a:srgbClr val="E7DED1"/>
      </a:accent4>
      <a:accent5>
        <a:srgbClr val="9A9FA2"/>
      </a:accent5>
      <a:accent6>
        <a:srgbClr val="6E7171"/>
      </a:accent6>
      <a:hlink>
        <a:srgbClr val="B9945D"/>
      </a:hlink>
      <a:folHlink>
        <a:srgbClr val="DAC9A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1819</Words>
  <Application>Microsoft Macintosh PowerPoint</Application>
  <PresentationFormat>Panorámica</PresentationFormat>
  <Paragraphs>241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9" baseType="lpstr">
      <vt:lpstr>Andale Mono</vt:lpstr>
      <vt:lpstr>Arial</vt:lpstr>
      <vt:lpstr>Baskerville</vt:lpstr>
      <vt:lpstr>Courier New</vt:lpstr>
      <vt:lpstr>EB Garamond Regular</vt:lpstr>
      <vt:lpstr>Lato Light</vt:lpstr>
      <vt:lpstr>Montserrat</vt:lpstr>
      <vt:lpstr>Montserrat Bold</vt:lpstr>
      <vt:lpstr>Montserrat SemiBold</vt:lpstr>
      <vt:lpstr>Tipo de letra del sistema</vt:lpstr>
      <vt:lpstr>Wingdings</vt:lpstr>
      <vt:lpstr>Tema de Office</vt:lpstr>
      <vt:lpstr>Presentación de PowerPoint</vt:lpstr>
      <vt:lpstr>Presentación de PowerPoint</vt:lpstr>
      <vt:lpstr>Parámetros Físico-químicos</vt:lpstr>
      <vt:lpstr>Presentación de PowerPoint</vt:lpstr>
      <vt:lpstr>1. Temperatura</vt:lpstr>
      <vt:lpstr>1. Temperatura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parámetros chismosos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Paulina Cerna</dc:creator>
  <cp:keywords/>
  <dc:description/>
  <cp:lastModifiedBy>VICTOR HUGO SALINAS CAMARILLO</cp:lastModifiedBy>
  <cp:revision>29</cp:revision>
  <dcterms:created xsi:type="dcterms:W3CDTF">2022-02-10T16:21:34Z</dcterms:created>
  <dcterms:modified xsi:type="dcterms:W3CDTF">2026-02-17T15:41:20Z</dcterms:modified>
  <cp:category/>
</cp:coreProperties>
</file>