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518" r:id="rId2"/>
    <p:sldId id="519" r:id="rId3"/>
    <p:sldId id="641" r:id="rId4"/>
    <p:sldId id="642" r:id="rId5"/>
    <p:sldId id="643" r:id="rId6"/>
    <p:sldId id="265" r:id="rId7"/>
    <p:sldId id="272" r:id="rId8"/>
    <p:sldId id="273" r:id="rId9"/>
    <p:sldId id="274" r:id="rId10"/>
    <p:sldId id="268" r:id="rId11"/>
    <p:sldId id="266" r:id="rId12"/>
    <p:sldId id="275" r:id="rId13"/>
    <p:sldId id="276" r:id="rId14"/>
    <p:sldId id="644" r:id="rId15"/>
    <p:sldId id="277" r:id="rId16"/>
    <p:sldId id="278" r:id="rId17"/>
    <p:sldId id="618" r:id="rId18"/>
    <p:sldId id="619" r:id="rId19"/>
    <p:sldId id="621" r:id="rId20"/>
    <p:sldId id="622" r:id="rId21"/>
    <p:sldId id="623" r:id="rId22"/>
    <p:sldId id="624" r:id="rId23"/>
    <p:sldId id="625" r:id="rId24"/>
    <p:sldId id="626" r:id="rId25"/>
    <p:sldId id="627" r:id="rId26"/>
    <p:sldId id="628" r:id="rId27"/>
    <p:sldId id="630" r:id="rId28"/>
    <p:sldId id="633" r:id="rId29"/>
    <p:sldId id="634" r:id="rId30"/>
    <p:sldId id="635" r:id="rId31"/>
    <p:sldId id="636" r:id="rId32"/>
    <p:sldId id="620" r:id="rId33"/>
    <p:sldId id="637" r:id="rId34"/>
    <p:sldId id="638" r:id="rId35"/>
    <p:sldId id="639" r:id="rId36"/>
    <p:sldId id="640" r:id="rId37"/>
    <p:sldId id="267" r:id="rId38"/>
  </p:sldIdLst>
  <p:sldSz cx="12192000" cy="6858000"/>
  <p:notesSz cx="6858000" cy="9144000"/>
  <p:defaultText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949"/>
    <p:restoredTop sz="97007"/>
  </p:normalViewPr>
  <p:slideViewPr>
    <p:cSldViewPr snapToGrid="0" snapToObjects="1">
      <p:cViewPr>
        <p:scale>
          <a:sx n="140" d="100"/>
          <a:sy n="140" d="100"/>
        </p:scale>
        <p:origin x="1800"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5.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ata6.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ata7.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ata8.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ata9.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ata10.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8.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9.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156.sv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svg"/><Relationship Id="rId1" Type="http://schemas.openxmlformats.org/officeDocument/2006/relationships/image" Target="../media/image149.png"/><Relationship Id="rId6" Type="http://schemas.openxmlformats.org/officeDocument/2006/relationships/image" Target="../media/image154.svg"/><Relationship Id="rId5" Type="http://schemas.openxmlformats.org/officeDocument/2006/relationships/image" Target="../media/image153.png"/><Relationship Id="rId10" Type="http://schemas.openxmlformats.org/officeDocument/2006/relationships/image" Target="../media/image158.svg"/><Relationship Id="rId4" Type="http://schemas.openxmlformats.org/officeDocument/2006/relationships/image" Target="../media/image152.svg"/><Relationship Id="rId9" Type="http://schemas.openxmlformats.org/officeDocument/2006/relationships/image" Target="../media/image15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D123FE-A938-9A43-86FD-43F4A9E64E0C}" type="doc">
      <dgm:prSet loTypeId="urn:microsoft.com/office/officeart/2005/8/layout/cycle8" loCatId="" qsTypeId="urn:microsoft.com/office/officeart/2005/8/quickstyle/simple1" qsCatId="simple" csTypeId="urn:microsoft.com/office/officeart/2005/8/colors/accent1_2" csCatId="accent1" phldr="1"/>
      <dgm:spPr/>
    </dgm:pt>
    <dgm:pt modelId="{BFDEF116-00C4-9340-9C05-351315B9F3CF}">
      <dgm:prSet phldrT="[Texto]"/>
      <dgm:spPr/>
      <dgm:t>
        <a:bodyPr/>
        <a:lstStyle/>
        <a:p>
          <a:r>
            <a:rPr lang="es-MX" dirty="0"/>
            <a:t>Bacteria</a:t>
          </a:r>
        </a:p>
      </dgm:t>
    </dgm:pt>
    <dgm:pt modelId="{75DF9064-E4CD-A147-89AB-303E4FA1AD98}" type="parTrans" cxnId="{0EA86C54-E8AD-6444-AB32-42D743FF4CA3}">
      <dgm:prSet/>
      <dgm:spPr/>
      <dgm:t>
        <a:bodyPr/>
        <a:lstStyle/>
        <a:p>
          <a:endParaRPr lang="es-MX"/>
        </a:p>
      </dgm:t>
    </dgm:pt>
    <dgm:pt modelId="{2D1C4F94-4E5D-BE49-95F8-D6CCE5EDF0AB}" type="sibTrans" cxnId="{0EA86C54-E8AD-6444-AB32-42D743FF4CA3}">
      <dgm:prSet/>
      <dgm:spPr/>
      <dgm:t>
        <a:bodyPr/>
        <a:lstStyle/>
        <a:p>
          <a:endParaRPr lang="es-MX"/>
        </a:p>
      </dgm:t>
    </dgm:pt>
    <dgm:pt modelId="{913F3D6B-356D-7149-9FE1-19E41ADC8875}">
      <dgm:prSet phldrT="[Texto]"/>
      <dgm:spPr/>
      <dgm:t>
        <a:bodyPr/>
        <a:lstStyle/>
        <a:p>
          <a:r>
            <a:rPr lang="es-MX" dirty="0"/>
            <a:t>Archaea</a:t>
          </a:r>
        </a:p>
      </dgm:t>
    </dgm:pt>
    <dgm:pt modelId="{36E5F2F2-A533-CD48-8758-8732965626B7}" type="parTrans" cxnId="{120CD9A5-D60E-5A49-AE37-AE6569374344}">
      <dgm:prSet/>
      <dgm:spPr/>
      <dgm:t>
        <a:bodyPr/>
        <a:lstStyle/>
        <a:p>
          <a:endParaRPr lang="es-MX"/>
        </a:p>
      </dgm:t>
    </dgm:pt>
    <dgm:pt modelId="{51823191-3DCC-0948-8A2C-8495D2F35D3A}" type="sibTrans" cxnId="{120CD9A5-D60E-5A49-AE37-AE6569374344}">
      <dgm:prSet/>
      <dgm:spPr/>
      <dgm:t>
        <a:bodyPr/>
        <a:lstStyle/>
        <a:p>
          <a:endParaRPr lang="es-MX"/>
        </a:p>
      </dgm:t>
    </dgm:pt>
    <dgm:pt modelId="{0046A9B2-5CC5-5A4B-BB2B-3A9F8A90D9BD}">
      <dgm:prSet phldrT="[Texto]"/>
      <dgm:spPr/>
      <dgm:t>
        <a:bodyPr/>
        <a:lstStyle/>
        <a:p>
          <a:r>
            <a:rPr lang="es-MX" dirty="0"/>
            <a:t>Eukarya</a:t>
          </a:r>
        </a:p>
      </dgm:t>
    </dgm:pt>
    <dgm:pt modelId="{86A4BC00-C9F9-3A4E-A6DF-5782E04DCDE2}" type="parTrans" cxnId="{6EBD1B8A-3A5F-7841-A009-ADDC208AE8CF}">
      <dgm:prSet/>
      <dgm:spPr/>
      <dgm:t>
        <a:bodyPr/>
        <a:lstStyle/>
        <a:p>
          <a:endParaRPr lang="es-MX"/>
        </a:p>
      </dgm:t>
    </dgm:pt>
    <dgm:pt modelId="{615FDB19-8A74-B049-BF36-0ECFD7367357}" type="sibTrans" cxnId="{6EBD1B8A-3A5F-7841-A009-ADDC208AE8CF}">
      <dgm:prSet/>
      <dgm:spPr/>
      <dgm:t>
        <a:bodyPr/>
        <a:lstStyle/>
        <a:p>
          <a:endParaRPr lang="es-MX"/>
        </a:p>
      </dgm:t>
    </dgm:pt>
    <dgm:pt modelId="{C0EDE162-DC92-9348-B911-DCF30B587282}" type="pres">
      <dgm:prSet presAssocID="{49D123FE-A938-9A43-86FD-43F4A9E64E0C}" presName="compositeShape" presStyleCnt="0">
        <dgm:presLayoutVars>
          <dgm:chMax val="7"/>
          <dgm:dir/>
          <dgm:resizeHandles val="exact"/>
        </dgm:presLayoutVars>
      </dgm:prSet>
      <dgm:spPr/>
    </dgm:pt>
    <dgm:pt modelId="{C3F80C23-ED96-6541-B3D2-4B6C7DD32441}" type="pres">
      <dgm:prSet presAssocID="{49D123FE-A938-9A43-86FD-43F4A9E64E0C}" presName="wedge1" presStyleLbl="node1" presStyleIdx="0" presStyleCnt="3"/>
      <dgm:spPr/>
    </dgm:pt>
    <dgm:pt modelId="{6E25FAB6-3AAC-574A-9ECD-90CC2A7B52D3}" type="pres">
      <dgm:prSet presAssocID="{49D123FE-A938-9A43-86FD-43F4A9E64E0C}" presName="dummy1a" presStyleCnt="0"/>
      <dgm:spPr/>
    </dgm:pt>
    <dgm:pt modelId="{A0150344-5B00-E34B-8DDD-DE7F22CAF02D}" type="pres">
      <dgm:prSet presAssocID="{49D123FE-A938-9A43-86FD-43F4A9E64E0C}" presName="dummy1b" presStyleCnt="0"/>
      <dgm:spPr/>
    </dgm:pt>
    <dgm:pt modelId="{F12DDDD5-FBDF-5F48-A890-5B114C5B0366}" type="pres">
      <dgm:prSet presAssocID="{49D123FE-A938-9A43-86FD-43F4A9E64E0C}" presName="wedge1Tx" presStyleLbl="node1" presStyleIdx="0" presStyleCnt="3">
        <dgm:presLayoutVars>
          <dgm:chMax val="0"/>
          <dgm:chPref val="0"/>
          <dgm:bulletEnabled val="1"/>
        </dgm:presLayoutVars>
      </dgm:prSet>
      <dgm:spPr/>
    </dgm:pt>
    <dgm:pt modelId="{4F01053A-84CE-E244-B545-2BC717360278}" type="pres">
      <dgm:prSet presAssocID="{49D123FE-A938-9A43-86FD-43F4A9E64E0C}" presName="wedge2" presStyleLbl="node1" presStyleIdx="1" presStyleCnt="3"/>
      <dgm:spPr/>
    </dgm:pt>
    <dgm:pt modelId="{6F91AA98-470B-E44F-AAB1-D1083BE1A5ED}" type="pres">
      <dgm:prSet presAssocID="{49D123FE-A938-9A43-86FD-43F4A9E64E0C}" presName="dummy2a" presStyleCnt="0"/>
      <dgm:spPr/>
    </dgm:pt>
    <dgm:pt modelId="{CF1CC37B-C5D7-644F-9737-F289A57A686F}" type="pres">
      <dgm:prSet presAssocID="{49D123FE-A938-9A43-86FD-43F4A9E64E0C}" presName="dummy2b" presStyleCnt="0"/>
      <dgm:spPr/>
    </dgm:pt>
    <dgm:pt modelId="{DD304F5F-4D49-E14C-B8A4-A1D5FD9587EF}" type="pres">
      <dgm:prSet presAssocID="{49D123FE-A938-9A43-86FD-43F4A9E64E0C}" presName="wedge2Tx" presStyleLbl="node1" presStyleIdx="1" presStyleCnt="3">
        <dgm:presLayoutVars>
          <dgm:chMax val="0"/>
          <dgm:chPref val="0"/>
          <dgm:bulletEnabled val="1"/>
        </dgm:presLayoutVars>
      </dgm:prSet>
      <dgm:spPr/>
    </dgm:pt>
    <dgm:pt modelId="{E669C224-0FB1-8440-9DEE-B3DFDA465214}" type="pres">
      <dgm:prSet presAssocID="{49D123FE-A938-9A43-86FD-43F4A9E64E0C}" presName="wedge3" presStyleLbl="node1" presStyleIdx="2" presStyleCnt="3"/>
      <dgm:spPr/>
    </dgm:pt>
    <dgm:pt modelId="{A4289BF3-857A-354E-95B8-EC752300A761}" type="pres">
      <dgm:prSet presAssocID="{49D123FE-A938-9A43-86FD-43F4A9E64E0C}" presName="dummy3a" presStyleCnt="0"/>
      <dgm:spPr/>
    </dgm:pt>
    <dgm:pt modelId="{5BECD856-E665-6B48-810E-6F8F140700AB}" type="pres">
      <dgm:prSet presAssocID="{49D123FE-A938-9A43-86FD-43F4A9E64E0C}" presName="dummy3b" presStyleCnt="0"/>
      <dgm:spPr/>
    </dgm:pt>
    <dgm:pt modelId="{4BB4EF98-370F-224B-9488-4ED77EA486FB}" type="pres">
      <dgm:prSet presAssocID="{49D123FE-A938-9A43-86FD-43F4A9E64E0C}" presName="wedge3Tx" presStyleLbl="node1" presStyleIdx="2" presStyleCnt="3">
        <dgm:presLayoutVars>
          <dgm:chMax val="0"/>
          <dgm:chPref val="0"/>
          <dgm:bulletEnabled val="1"/>
        </dgm:presLayoutVars>
      </dgm:prSet>
      <dgm:spPr/>
    </dgm:pt>
    <dgm:pt modelId="{4E27AD4A-02F4-4F4A-8D41-7672A5CE4FFB}" type="pres">
      <dgm:prSet presAssocID="{615FDB19-8A74-B049-BF36-0ECFD7367357}" presName="arrowWedge1" presStyleLbl="fgSibTrans2D1" presStyleIdx="0" presStyleCnt="3"/>
      <dgm:spPr/>
    </dgm:pt>
    <dgm:pt modelId="{41EBFA75-CF8F-1F48-8312-CFD0149CF3A7}" type="pres">
      <dgm:prSet presAssocID="{2D1C4F94-4E5D-BE49-95F8-D6CCE5EDF0AB}" presName="arrowWedge2" presStyleLbl="fgSibTrans2D1" presStyleIdx="1" presStyleCnt="3"/>
      <dgm:spPr/>
    </dgm:pt>
    <dgm:pt modelId="{74A46212-3234-9F48-9083-36EC1EF97887}" type="pres">
      <dgm:prSet presAssocID="{51823191-3DCC-0948-8A2C-8495D2F35D3A}" presName="arrowWedge3" presStyleLbl="fgSibTrans2D1" presStyleIdx="2" presStyleCnt="3"/>
      <dgm:spPr/>
    </dgm:pt>
  </dgm:ptLst>
  <dgm:cxnLst>
    <dgm:cxn modelId="{822E8A01-4621-2B49-BA0F-648D0D15B13E}" type="presOf" srcId="{BFDEF116-00C4-9340-9C05-351315B9F3CF}" destId="{DD304F5F-4D49-E14C-B8A4-A1D5FD9587EF}" srcOrd="1" destOrd="0" presId="urn:microsoft.com/office/officeart/2005/8/layout/cycle8"/>
    <dgm:cxn modelId="{BD392B2C-2A61-CF4F-BE14-1B87E3C7D6AC}" type="presOf" srcId="{913F3D6B-356D-7149-9FE1-19E41ADC8875}" destId="{4BB4EF98-370F-224B-9488-4ED77EA486FB}" srcOrd="1" destOrd="0" presId="urn:microsoft.com/office/officeart/2005/8/layout/cycle8"/>
    <dgm:cxn modelId="{B9608953-7529-EC4B-AAE1-EBC553E5D97B}" type="presOf" srcId="{0046A9B2-5CC5-5A4B-BB2B-3A9F8A90D9BD}" destId="{F12DDDD5-FBDF-5F48-A890-5B114C5B0366}" srcOrd="1" destOrd="0" presId="urn:microsoft.com/office/officeart/2005/8/layout/cycle8"/>
    <dgm:cxn modelId="{0EA86C54-E8AD-6444-AB32-42D743FF4CA3}" srcId="{49D123FE-A938-9A43-86FD-43F4A9E64E0C}" destId="{BFDEF116-00C4-9340-9C05-351315B9F3CF}" srcOrd="1" destOrd="0" parTransId="{75DF9064-E4CD-A147-89AB-303E4FA1AD98}" sibTransId="{2D1C4F94-4E5D-BE49-95F8-D6CCE5EDF0AB}"/>
    <dgm:cxn modelId="{5F4EFE78-D49D-DF46-AA5A-58015313086A}" type="presOf" srcId="{BFDEF116-00C4-9340-9C05-351315B9F3CF}" destId="{4F01053A-84CE-E244-B545-2BC717360278}" srcOrd="0" destOrd="0" presId="urn:microsoft.com/office/officeart/2005/8/layout/cycle8"/>
    <dgm:cxn modelId="{6EBD1B8A-3A5F-7841-A009-ADDC208AE8CF}" srcId="{49D123FE-A938-9A43-86FD-43F4A9E64E0C}" destId="{0046A9B2-5CC5-5A4B-BB2B-3A9F8A90D9BD}" srcOrd="0" destOrd="0" parTransId="{86A4BC00-C9F9-3A4E-A6DF-5782E04DCDE2}" sibTransId="{615FDB19-8A74-B049-BF36-0ECFD7367357}"/>
    <dgm:cxn modelId="{7CD5D493-48F1-254A-A21B-B9BAE0D6140F}" type="presOf" srcId="{49D123FE-A938-9A43-86FD-43F4A9E64E0C}" destId="{C0EDE162-DC92-9348-B911-DCF30B587282}" srcOrd="0" destOrd="0" presId="urn:microsoft.com/office/officeart/2005/8/layout/cycle8"/>
    <dgm:cxn modelId="{120CD9A5-D60E-5A49-AE37-AE6569374344}" srcId="{49D123FE-A938-9A43-86FD-43F4A9E64E0C}" destId="{913F3D6B-356D-7149-9FE1-19E41ADC8875}" srcOrd="2" destOrd="0" parTransId="{36E5F2F2-A533-CD48-8758-8732965626B7}" sibTransId="{51823191-3DCC-0948-8A2C-8495D2F35D3A}"/>
    <dgm:cxn modelId="{D80CB6A8-5A50-0743-90B8-B6BBFABDCBDB}" type="presOf" srcId="{0046A9B2-5CC5-5A4B-BB2B-3A9F8A90D9BD}" destId="{C3F80C23-ED96-6541-B3D2-4B6C7DD32441}" srcOrd="0" destOrd="0" presId="urn:microsoft.com/office/officeart/2005/8/layout/cycle8"/>
    <dgm:cxn modelId="{1E7E63D9-B980-484B-A6DC-C91848D329A8}" type="presOf" srcId="{913F3D6B-356D-7149-9FE1-19E41ADC8875}" destId="{E669C224-0FB1-8440-9DEE-B3DFDA465214}" srcOrd="0" destOrd="0" presId="urn:microsoft.com/office/officeart/2005/8/layout/cycle8"/>
    <dgm:cxn modelId="{CBB45C5F-FFC2-1242-8FC9-1CF74B6FE17B}" type="presParOf" srcId="{C0EDE162-DC92-9348-B911-DCF30B587282}" destId="{C3F80C23-ED96-6541-B3D2-4B6C7DD32441}" srcOrd="0" destOrd="0" presId="urn:microsoft.com/office/officeart/2005/8/layout/cycle8"/>
    <dgm:cxn modelId="{8E96E137-8033-BE4E-A762-26A52D615906}" type="presParOf" srcId="{C0EDE162-DC92-9348-B911-DCF30B587282}" destId="{6E25FAB6-3AAC-574A-9ECD-90CC2A7B52D3}" srcOrd="1" destOrd="0" presId="urn:microsoft.com/office/officeart/2005/8/layout/cycle8"/>
    <dgm:cxn modelId="{140BB52E-98C2-7F43-AA8C-4B4A4ECDF932}" type="presParOf" srcId="{C0EDE162-DC92-9348-B911-DCF30B587282}" destId="{A0150344-5B00-E34B-8DDD-DE7F22CAF02D}" srcOrd="2" destOrd="0" presId="urn:microsoft.com/office/officeart/2005/8/layout/cycle8"/>
    <dgm:cxn modelId="{231CC465-196C-F74B-9D28-3ED170B44864}" type="presParOf" srcId="{C0EDE162-DC92-9348-B911-DCF30B587282}" destId="{F12DDDD5-FBDF-5F48-A890-5B114C5B0366}" srcOrd="3" destOrd="0" presId="urn:microsoft.com/office/officeart/2005/8/layout/cycle8"/>
    <dgm:cxn modelId="{98A2E94A-5F69-7049-B8D8-B05328672813}" type="presParOf" srcId="{C0EDE162-DC92-9348-B911-DCF30B587282}" destId="{4F01053A-84CE-E244-B545-2BC717360278}" srcOrd="4" destOrd="0" presId="urn:microsoft.com/office/officeart/2005/8/layout/cycle8"/>
    <dgm:cxn modelId="{B4CA3C0E-0B52-3748-ADF0-F67B0C10061D}" type="presParOf" srcId="{C0EDE162-DC92-9348-B911-DCF30B587282}" destId="{6F91AA98-470B-E44F-AAB1-D1083BE1A5ED}" srcOrd="5" destOrd="0" presId="urn:microsoft.com/office/officeart/2005/8/layout/cycle8"/>
    <dgm:cxn modelId="{B39E62E4-5C33-C147-9D18-1CC37734E9C8}" type="presParOf" srcId="{C0EDE162-DC92-9348-B911-DCF30B587282}" destId="{CF1CC37B-C5D7-644F-9737-F289A57A686F}" srcOrd="6" destOrd="0" presId="urn:microsoft.com/office/officeart/2005/8/layout/cycle8"/>
    <dgm:cxn modelId="{9AB99DFC-8385-204C-A041-A0EEC73BB0C6}" type="presParOf" srcId="{C0EDE162-DC92-9348-B911-DCF30B587282}" destId="{DD304F5F-4D49-E14C-B8A4-A1D5FD9587EF}" srcOrd="7" destOrd="0" presId="urn:microsoft.com/office/officeart/2005/8/layout/cycle8"/>
    <dgm:cxn modelId="{6164C2D0-1217-9549-9F71-786CB6C94FBF}" type="presParOf" srcId="{C0EDE162-DC92-9348-B911-DCF30B587282}" destId="{E669C224-0FB1-8440-9DEE-B3DFDA465214}" srcOrd="8" destOrd="0" presId="urn:microsoft.com/office/officeart/2005/8/layout/cycle8"/>
    <dgm:cxn modelId="{D0625CD9-3E85-684D-8C72-60DDFA4D600B}" type="presParOf" srcId="{C0EDE162-DC92-9348-B911-DCF30B587282}" destId="{A4289BF3-857A-354E-95B8-EC752300A761}" srcOrd="9" destOrd="0" presId="urn:microsoft.com/office/officeart/2005/8/layout/cycle8"/>
    <dgm:cxn modelId="{16EAA58E-8C33-364E-BD1C-9EBF3F7037F2}" type="presParOf" srcId="{C0EDE162-DC92-9348-B911-DCF30B587282}" destId="{5BECD856-E665-6B48-810E-6F8F140700AB}" srcOrd="10" destOrd="0" presId="urn:microsoft.com/office/officeart/2005/8/layout/cycle8"/>
    <dgm:cxn modelId="{A9A72364-B0E1-DD49-A8FC-D72E2EABF941}" type="presParOf" srcId="{C0EDE162-DC92-9348-B911-DCF30B587282}" destId="{4BB4EF98-370F-224B-9488-4ED77EA486FB}" srcOrd="11" destOrd="0" presId="urn:microsoft.com/office/officeart/2005/8/layout/cycle8"/>
    <dgm:cxn modelId="{67C48878-28B0-AA4E-8606-B302753C14A3}" type="presParOf" srcId="{C0EDE162-DC92-9348-B911-DCF30B587282}" destId="{4E27AD4A-02F4-4F4A-8D41-7672A5CE4FFB}" srcOrd="12" destOrd="0" presId="urn:microsoft.com/office/officeart/2005/8/layout/cycle8"/>
    <dgm:cxn modelId="{C72F45EF-270D-B041-B5D0-4985A48C5D54}" type="presParOf" srcId="{C0EDE162-DC92-9348-B911-DCF30B587282}" destId="{41EBFA75-CF8F-1F48-8312-CFD0149CF3A7}" srcOrd="13" destOrd="0" presId="urn:microsoft.com/office/officeart/2005/8/layout/cycle8"/>
    <dgm:cxn modelId="{24D3F3D5-F2EB-1142-9B72-58B432268512}" type="presParOf" srcId="{C0EDE162-DC92-9348-B911-DCF30B587282}" destId="{74A46212-3234-9F48-9083-36EC1EF97887}"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63B17E-9546-EC42-A93D-42819109BBB9}" type="doc">
      <dgm:prSet loTypeId="urn:microsoft.com/office/officeart/2008/layout/VerticalCurvedList" loCatId="" qsTypeId="urn:microsoft.com/office/officeart/2005/8/quickstyle/simple1" qsCatId="simple" csTypeId="urn:microsoft.com/office/officeart/2005/8/colors/colorful1" csCatId="colorful" phldr="1"/>
      <dgm:spPr/>
      <dgm:t>
        <a:bodyPr/>
        <a:lstStyle/>
        <a:p>
          <a:endParaRPr lang="es-MX"/>
        </a:p>
      </dgm:t>
    </dgm:pt>
    <dgm:pt modelId="{E6A30BF9-7BB0-8B4D-965C-B9F0A7113CF7}">
      <dgm:prSet phldrT="[Texto]"/>
      <dgm:spPr/>
      <dgm:t>
        <a:bodyPr/>
        <a:lstStyle/>
        <a:p>
          <a:r>
            <a:rPr lang="es-MX" dirty="0">
              <a:latin typeface="Montserrat" pitchFamily="2" charset="77"/>
            </a:rPr>
            <a:t>Protista (algas y protozoos)</a:t>
          </a:r>
        </a:p>
      </dgm:t>
    </dgm:pt>
    <dgm:pt modelId="{3DA3CD94-3030-864A-9040-3DFEFB826713}" type="parTrans" cxnId="{AB7C7486-B18E-224D-B214-996CE8DDD0E8}">
      <dgm:prSet/>
      <dgm:spPr/>
      <dgm:t>
        <a:bodyPr/>
        <a:lstStyle/>
        <a:p>
          <a:endParaRPr lang="es-MX">
            <a:latin typeface="Montserrat" pitchFamily="2" charset="77"/>
          </a:endParaRPr>
        </a:p>
      </dgm:t>
    </dgm:pt>
    <dgm:pt modelId="{54592268-7075-3A41-9A6E-A923D7598D1E}" type="sibTrans" cxnId="{AB7C7486-B18E-224D-B214-996CE8DDD0E8}">
      <dgm:prSet/>
      <dgm:spPr/>
      <dgm:t>
        <a:bodyPr/>
        <a:lstStyle/>
        <a:p>
          <a:endParaRPr lang="es-MX">
            <a:latin typeface="Montserrat" pitchFamily="2" charset="77"/>
          </a:endParaRPr>
        </a:p>
      </dgm:t>
    </dgm:pt>
    <dgm:pt modelId="{270555EC-A80C-3B48-A995-CA18D0422BBA}">
      <dgm:prSet phldrT="[Texto]"/>
      <dgm:spPr/>
      <dgm:t>
        <a:bodyPr/>
        <a:lstStyle/>
        <a:p>
          <a:r>
            <a:rPr lang="es-MX" dirty="0">
              <a:latin typeface="Montserrat" pitchFamily="2" charset="77"/>
            </a:rPr>
            <a:t>Fungi (hongos)</a:t>
          </a:r>
        </a:p>
      </dgm:t>
    </dgm:pt>
    <dgm:pt modelId="{E89B8C0F-CC06-C446-B1F8-64592C261E56}" type="parTrans" cxnId="{D361E6B3-6156-0349-9CF6-165C1C600CA2}">
      <dgm:prSet/>
      <dgm:spPr/>
      <dgm:t>
        <a:bodyPr/>
        <a:lstStyle/>
        <a:p>
          <a:endParaRPr lang="es-MX">
            <a:latin typeface="Montserrat" pitchFamily="2" charset="77"/>
          </a:endParaRPr>
        </a:p>
      </dgm:t>
    </dgm:pt>
    <dgm:pt modelId="{196CB3B9-F3CA-2E44-B127-D3F5A1D3C252}" type="sibTrans" cxnId="{D361E6B3-6156-0349-9CF6-165C1C600CA2}">
      <dgm:prSet/>
      <dgm:spPr/>
      <dgm:t>
        <a:bodyPr/>
        <a:lstStyle/>
        <a:p>
          <a:endParaRPr lang="es-MX">
            <a:latin typeface="Montserrat" pitchFamily="2" charset="77"/>
          </a:endParaRPr>
        </a:p>
      </dgm:t>
    </dgm:pt>
    <dgm:pt modelId="{3A5E90EE-D6EC-F645-BD6B-117BC01B408C}">
      <dgm:prSet phldrT="[Texto]"/>
      <dgm:spPr/>
      <dgm:t>
        <a:bodyPr/>
        <a:lstStyle/>
        <a:p>
          <a:r>
            <a:rPr lang="es-MX" dirty="0">
              <a:latin typeface="Montserrat" pitchFamily="2" charset="77"/>
            </a:rPr>
            <a:t>Plantae (plantas)</a:t>
          </a:r>
        </a:p>
      </dgm:t>
    </dgm:pt>
    <dgm:pt modelId="{1CDE9C74-E8E8-0142-9184-A5948277520A}" type="parTrans" cxnId="{9968E402-E601-9A48-BB26-F85B2690AEA5}">
      <dgm:prSet/>
      <dgm:spPr/>
      <dgm:t>
        <a:bodyPr/>
        <a:lstStyle/>
        <a:p>
          <a:endParaRPr lang="es-MX">
            <a:latin typeface="Montserrat" pitchFamily="2" charset="77"/>
          </a:endParaRPr>
        </a:p>
      </dgm:t>
    </dgm:pt>
    <dgm:pt modelId="{0A705342-8228-B14C-AA1F-80DD031C14FE}" type="sibTrans" cxnId="{9968E402-E601-9A48-BB26-F85B2690AEA5}">
      <dgm:prSet/>
      <dgm:spPr/>
      <dgm:t>
        <a:bodyPr/>
        <a:lstStyle/>
        <a:p>
          <a:endParaRPr lang="es-MX">
            <a:latin typeface="Montserrat" pitchFamily="2" charset="77"/>
          </a:endParaRPr>
        </a:p>
      </dgm:t>
    </dgm:pt>
    <dgm:pt modelId="{D89B4BE0-50BE-6E48-A04E-768C40D5640B}">
      <dgm:prSet/>
      <dgm:spPr/>
      <dgm:t>
        <a:bodyPr/>
        <a:lstStyle/>
        <a:p>
          <a:r>
            <a:rPr lang="es-MX" b="1" dirty="0">
              <a:latin typeface="Montserrat" pitchFamily="2" charset="77"/>
            </a:rPr>
            <a:t>Animalia (animales)</a:t>
          </a:r>
        </a:p>
      </dgm:t>
    </dgm:pt>
    <dgm:pt modelId="{5F605129-A273-4346-BB93-C3D4978D0547}" type="parTrans" cxnId="{301C206A-7568-CE4B-8188-203FC3D91328}">
      <dgm:prSet/>
      <dgm:spPr/>
      <dgm:t>
        <a:bodyPr/>
        <a:lstStyle/>
        <a:p>
          <a:endParaRPr lang="es-MX">
            <a:latin typeface="Montserrat" pitchFamily="2" charset="77"/>
          </a:endParaRPr>
        </a:p>
      </dgm:t>
    </dgm:pt>
    <dgm:pt modelId="{9BC372E2-D93F-A743-9ADF-300727B3027E}" type="sibTrans" cxnId="{301C206A-7568-CE4B-8188-203FC3D91328}">
      <dgm:prSet/>
      <dgm:spPr/>
      <dgm:t>
        <a:bodyPr/>
        <a:lstStyle/>
        <a:p>
          <a:endParaRPr lang="es-MX">
            <a:latin typeface="Montserrat" pitchFamily="2" charset="77"/>
          </a:endParaRPr>
        </a:p>
      </dgm:t>
    </dgm:pt>
    <dgm:pt modelId="{F192F961-ADA6-154A-BA79-AA008EF9F2D4}" type="pres">
      <dgm:prSet presAssocID="{E263B17E-9546-EC42-A93D-42819109BBB9}" presName="Name0" presStyleCnt="0">
        <dgm:presLayoutVars>
          <dgm:chMax val="7"/>
          <dgm:chPref val="7"/>
          <dgm:dir/>
        </dgm:presLayoutVars>
      </dgm:prSet>
      <dgm:spPr/>
    </dgm:pt>
    <dgm:pt modelId="{4283662B-BE3F-B54C-93AD-632C469950E4}" type="pres">
      <dgm:prSet presAssocID="{E263B17E-9546-EC42-A93D-42819109BBB9}" presName="Name1" presStyleCnt="0"/>
      <dgm:spPr/>
    </dgm:pt>
    <dgm:pt modelId="{89BE2535-0613-AB4A-8DFB-48CFC9457348}" type="pres">
      <dgm:prSet presAssocID="{E263B17E-9546-EC42-A93D-42819109BBB9}" presName="cycle" presStyleCnt="0"/>
      <dgm:spPr/>
    </dgm:pt>
    <dgm:pt modelId="{3A42C8ED-D4C6-6B43-BD89-E3FD2719B916}" type="pres">
      <dgm:prSet presAssocID="{E263B17E-9546-EC42-A93D-42819109BBB9}" presName="srcNode" presStyleLbl="node1" presStyleIdx="0" presStyleCnt="4"/>
      <dgm:spPr/>
    </dgm:pt>
    <dgm:pt modelId="{4510623D-3597-1B4E-9732-FF7B5FE17A10}" type="pres">
      <dgm:prSet presAssocID="{E263B17E-9546-EC42-A93D-42819109BBB9}" presName="conn" presStyleLbl="parChTrans1D2" presStyleIdx="0" presStyleCnt="1"/>
      <dgm:spPr/>
    </dgm:pt>
    <dgm:pt modelId="{CA27F116-6E7D-B04D-960A-7F82446EA3DC}" type="pres">
      <dgm:prSet presAssocID="{E263B17E-9546-EC42-A93D-42819109BBB9}" presName="extraNode" presStyleLbl="node1" presStyleIdx="0" presStyleCnt="4"/>
      <dgm:spPr/>
    </dgm:pt>
    <dgm:pt modelId="{322ED23D-EFBF-584D-A3D0-CD251B3A2E31}" type="pres">
      <dgm:prSet presAssocID="{E263B17E-9546-EC42-A93D-42819109BBB9}" presName="dstNode" presStyleLbl="node1" presStyleIdx="0" presStyleCnt="4"/>
      <dgm:spPr/>
    </dgm:pt>
    <dgm:pt modelId="{AB1C425A-120F-EC41-BF8F-B2E67F93EC08}" type="pres">
      <dgm:prSet presAssocID="{E6A30BF9-7BB0-8B4D-965C-B9F0A7113CF7}" presName="text_1" presStyleLbl="node1" presStyleIdx="0" presStyleCnt="4">
        <dgm:presLayoutVars>
          <dgm:bulletEnabled val="1"/>
        </dgm:presLayoutVars>
      </dgm:prSet>
      <dgm:spPr/>
    </dgm:pt>
    <dgm:pt modelId="{40FDA12E-919D-6A46-BB41-43E5CD60D6FE}" type="pres">
      <dgm:prSet presAssocID="{E6A30BF9-7BB0-8B4D-965C-B9F0A7113CF7}" presName="accent_1" presStyleCnt="0"/>
      <dgm:spPr/>
    </dgm:pt>
    <dgm:pt modelId="{395EB736-43C2-3842-A0F2-7F8B82AA853B}" type="pres">
      <dgm:prSet presAssocID="{E6A30BF9-7BB0-8B4D-965C-B9F0A7113CF7}" presName="accentRepeatNode" presStyleLbl="solidFgAcc1" presStyleIdx="0" presStyleCnt="4"/>
      <dgm:spPr/>
    </dgm:pt>
    <dgm:pt modelId="{D6A5F759-3F74-D840-AAB8-56406E7B4FE0}" type="pres">
      <dgm:prSet presAssocID="{270555EC-A80C-3B48-A995-CA18D0422BBA}" presName="text_2" presStyleLbl="node1" presStyleIdx="1" presStyleCnt="4">
        <dgm:presLayoutVars>
          <dgm:bulletEnabled val="1"/>
        </dgm:presLayoutVars>
      </dgm:prSet>
      <dgm:spPr/>
    </dgm:pt>
    <dgm:pt modelId="{FF78484C-B0B0-CE46-8A9D-100DE944CD30}" type="pres">
      <dgm:prSet presAssocID="{270555EC-A80C-3B48-A995-CA18D0422BBA}" presName="accent_2" presStyleCnt="0"/>
      <dgm:spPr/>
    </dgm:pt>
    <dgm:pt modelId="{537A2039-DC5F-CF47-A492-3B12CD7C86FD}" type="pres">
      <dgm:prSet presAssocID="{270555EC-A80C-3B48-A995-CA18D0422BBA}" presName="accentRepeatNode" presStyleLbl="solidFgAcc1" presStyleIdx="1" presStyleCnt="4"/>
      <dgm:spPr/>
    </dgm:pt>
    <dgm:pt modelId="{3DE115E4-5F75-5A4C-8B32-373C7AABC185}" type="pres">
      <dgm:prSet presAssocID="{3A5E90EE-D6EC-F645-BD6B-117BC01B408C}" presName="text_3" presStyleLbl="node1" presStyleIdx="2" presStyleCnt="4">
        <dgm:presLayoutVars>
          <dgm:bulletEnabled val="1"/>
        </dgm:presLayoutVars>
      </dgm:prSet>
      <dgm:spPr/>
    </dgm:pt>
    <dgm:pt modelId="{A2593487-B43F-B946-B15C-B73815B3E59D}" type="pres">
      <dgm:prSet presAssocID="{3A5E90EE-D6EC-F645-BD6B-117BC01B408C}" presName="accent_3" presStyleCnt="0"/>
      <dgm:spPr/>
    </dgm:pt>
    <dgm:pt modelId="{B49350AB-EECF-9443-9340-7CB4C8A68D46}" type="pres">
      <dgm:prSet presAssocID="{3A5E90EE-D6EC-F645-BD6B-117BC01B408C}" presName="accentRepeatNode" presStyleLbl="solidFgAcc1" presStyleIdx="2" presStyleCnt="4"/>
      <dgm:spPr/>
    </dgm:pt>
    <dgm:pt modelId="{4F2590FE-5343-8340-87D5-C097CA5C0908}" type="pres">
      <dgm:prSet presAssocID="{D89B4BE0-50BE-6E48-A04E-768C40D5640B}" presName="text_4" presStyleLbl="node1" presStyleIdx="3" presStyleCnt="4">
        <dgm:presLayoutVars>
          <dgm:bulletEnabled val="1"/>
        </dgm:presLayoutVars>
      </dgm:prSet>
      <dgm:spPr/>
    </dgm:pt>
    <dgm:pt modelId="{E9F98A2F-C146-F546-B0A2-0DA369284416}" type="pres">
      <dgm:prSet presAssocID="{D89B4BE0-50BE-6E48-A04E-768C40D5640B}" presName="accent_4" presStyleCnt="0"/>
      <dgm:spPr/>
    </dgm:pt>
    <dgm:pt modelId="{42EDB9C2-F93E-5149-B4C2-188C0099D77A}" type="pres">
      <dgm:prSet presAssocID="{D89B4BE0-50BE-6E48-A04E-768C40D5640B}" presName="accentRepeatNode" presStyleLbl="solidFgAcc1" presStyleIdx="3" presStyleCnt="4"/>
      <dgm:spPr/>
    </dgm:pt>
  </dgm:ptLst>
  <dgm:cxnLst>
    <dgm:cxn modelId="{9968E402-E601-9A48-BB26-F85B2690AEA5}" srcId="{E263B17E-9546-EC42-A93D-42819109BBB9}" destId="{3A5E90EE-D6EC-F645-BD6B-117BC01B408C}" srcOrd="2" destOrd="0" parTransId="{1CDE9C74-E8E8-0142-9184-A5948277520A}" sibTransId="{0A705342-8228-B14C-AA1F-80DD031C14FE}"/>
    <dgm:cxn modelId="{3723F90D-8C23-5A4C-A683-71E94589B8F5}" type="presOf" srcId="{E6A30BF9-7BB0-8B4D-965C-B9F0A7113CF7}" destId="{AB1C425A-120F-EC41-BF8F-B2E67F93EC08}" srcOrd="0" destOrd="0" presId="urn:microsoft.com/office/officeart/2008/layout/VerticalCurvedList"/>
    <dgm:cxn modelId="{B1105838-4920-474A-B54C-B5E26CDFD1A5}" type="presOf" srcId="{D89B4BE0-50BE-6E48-A04E-768C40D5640B}" destId="{4F2590FE-5343-8340-87D5-C097CA5C0908}" srcOrd="0" destOrd="0" presId="urn:microsoft.com/office/officeart/2008/layout/VerticalCurvedList"/>
    <dgm:cxn modelId="{EBBF1348-4D68-5641-99FF-C0C6D04AC152}" type="presOf" srcId="{E263B17E-9546-EC42-A93D-42819109BBB9}" destId="{F192F961-ADA6-154A-BA79-AA008EF9F2D4}" srcOrd="0" destOrd="0" presId="urn:microsoft.com/office/officeart/2008/layout/VerticalCurvedList"/>
    <dgm:cxn modelId="{B9E1884B-3B06-8E48-AFAD-66F9A70E9ECF}" type="presOf" srcId="{54592268-7075-3A41-9A6E-A923D7598D1E}" destId="{4510623D-3597-1B4E-9732-FF7B5FE17A10}" srcOrd="0" destOrd="0" presId="urn:microsoft.com/office/officeart/2008/layout/VerticalCurvedList"/>
    <dgm:cxn modelId="{301C206A-7568-CE4B-8188-203FC3D91328}" srcId="{E263B17E-9546-EC42-A93D-42819109BBB9}" destId="{D89B4BE0-50BE-6E48-A04E-768C40D5640B}" srcOrd="3" destOrd="0" parTransId="{5F605129-A273-4346-BB93-C3D4978D0547}" sibTransId="{9BC372E2-D93F-A743-9ADF-300727B3027E}"/>
    <dgm:cxn modelId="{AB7C7486-B18E-224D-B214-996CE8DDD0E8}" srcId="{E263B17E-9546-EC42-A93D-42819109BBB9}" destId="{E6A30BF9-7BB0-8B4D-965C-B9F0A7113CF7}" srcOrd="0" destOrd="0" parTransId="{3DA3CD94-3030-864A-9040-3DFEFB826713}" sibTransId="{54592268-7075-3A41-9A6E-A923D7598D1E}"/>
    <dgm:cxn modelId="{D361E6B3-6156-0349-9CF6-165C1C600CA2}" srcId="{E263B17E-9546-EC42-A93D-42819109BBB9}" destId="{270555EC-A80C-3B48-A995-CA18D0422BBA}" srcOrd="1" destOrd="0" parTransId="{E89B8C0F-CC06-C446-B1F8-64592C261E56}" sibTransId="{196CB3B9-F3CA-2E44-B127-D3F5A1D3C252}"/>
    <dgm:cxn modelId="{334BAACA-DB1A-A74D-8BE2-437C56A4A574}" type="presOf" srcId="{270555EC-A80C-3B48-A995-CA18D0422BBA}" destId="{D6A5F759-3F74-D840-AAB8-56406E7B4FE0}" srcOrd="0" destOrd="0" presId="urn:microsoft.com/office/officeart/2008/layout/VerticalCurvedList"/>
    <dgm:cxn modelId="{D1544EE8-A2D5-894F-83F9-F7013434AB83}" type="presOf" srcId="{3A5E90EE-D6EC-F645-BD6B-117BC01B408C}" destId="{3DE115E4-5F75-5A4C-8B32-373C7AABC185}" srcOrd="0" destOrd="0" presId="urn:microsoft.com/office/officeart/2008/layout/VerticalCurvedList"/>
    <dgm:cxn modelId="{0A29D75D-F15F-0148-AD0E-917ADA94E83C}" type="presParOf" srcId="{F192F961-ADA6-154A-BA79-AA008EF9F2D4}" destId="{4283662B-BE3F-B54C-93AD-632C469950E4}" srcOrd="0" destOrd="0" presId="urn:microsoft.com/office/officeart/2008/layout/VerticalCurvedList"/>
    <dgm:cxn modelId="{8BF6170D-276C-6B40-93A1-0F87DD221189}" type="presParOf" srcId="{4283662B-BE3F-B54C-93AD-632C469950E4}" destId="{89BE2535-0613-AB4A-8DFB-48CFC9457348}" srcOrd="0" destOrd="0" presId="urn:microsoft.com/office/officeart/2008/layout/VerticalCurvedList"/>
    <dgm:cxn modelId="{AEC2C38F-9F30-8948-97D9-5965F29FC57A}" type="presParOf" srcId="{89BE2535-0613-AB4A-8DFB-48CFC9457348}" destId="{3A42C8ED-D4C6-6B43-BD89-E3FD2719B916}" srcOrd="0" destOrd="0" presId="urn:microsoft.com/office/officeart/2008/layout/VerticalCurvedList"/>
    <dgm:cxn modelId="{8AD036B0-79B0-3742-B14C-A644467F5A1D}" type="presParOf" srcId="{89BE2535-0613-AB4A-8DFB-48CFC9457348}" destId="{4510623D-3597-1B4E-9732-FF7B5FE17A10}" srcOrd="1" destOrd="0" presId="urn:microsoft.com/office/officeart/2008/layout/VerticalCurvedList"/>
    <dgm:cxn modelId="{68A6AD81-FA30-D940-9470-2C4F6D071DA9}" type="presParOf" srcId="{89BE2535-0613-AB4A-8DFB-48CFC9457348}" destId="{CA27F116-6E7D-B04D-960A-7F82446EA3DC}" srcOrd="2" destOrd="0" presId="urn:microsoft.com/office/officeart/2008/layout/VerticalCurvedList"/>
    <dgm:cxn modelId="{D36464AE-0ADD-7E49-A565-8E1BD2234F06}" type="presParOf" srcId="{89BE2535-0613-AB4A-8DFB-48CFC9457348}" destId="{322ED23D-EFBF-584D-A3D0-CD251B3A2E31}" srcOrd="3" destOrd="0" presId="urn:microsoft.com/office/officeart/2008/layout/VerticalCurvedList"/>
    <dgm:cxn modelId="{66052B95-1A7A-6840-9A82-F9736798A110}" type="presParOf" srcId="{4283662B-BE3F-B54C-93AD-632C469950E4}" destId="{AB1C425A-120F-EC41-BF8F-B2E67F93EC08}" srcOrd="1" destOrd="0" presId="urn:microsoft.com/office/officeart/2008/layout/VerticalCurvedList"/>
    <dgm:cxn modelId="{2E7A75F4-D105-1E4D-A19F-50DBB26409D0}" type="presParOf" srcId="{4283662B-BE3F-B54C-93AD-632C469950E4}" destId="{40FDA12E-919D-6A46-BB41-43E5CD60D6FE}" srcOrd="2" destOrd="0" presId="urn:microsoft.com/office/officeart/2008/layout/VerticalCurvedList"/>
    <dgm:cxn modelId="{694070AD-7D1E-654A-BD58-93AB33D95118}" type="presParOf" srcId="{40FDA12E-919D-6A46-BB41-43E5CD60D6FE}" destId="{395EB736-43C2-3842-A0F2-7F8B82AA853B}" srcOrd="0" destOrd="0" presId="urn:microsoft.com/office/officeart/2008/layout/VerticalCurvedList"/>
    <dgm:cxn modelId="{4504C33C-F98E-E54F-96E5-AC3F760886B6}" type="presParOf" srcId="{4283662B-BE3F-B54C-93AD-632C469950E4}" destId="{D6A5F759-3F74-D840-AAB8-56406E7B4FE0}" srcOrd="3" destOrd="0" presId="urn:microsoft.com/office/officeart/2008/layout/VerticalCurvedList"/>
    <dgm:cxn modelId="{0BC12665-E354-7E4A-BC94-37109B05DBFA}" type="presParOf" srcId="{4283662B-BE3F-B54C-93AD-632C469950E4}" destId="{FF78484C-B0B0-CE46-8A9D-100DE944CD30}" srcOrd="4" destOrd="0" presId="urn:microsoft.com/office/officeart/2008/layout/VerticalCurvedList"/>
    <dgm:cxn modelId="{3A26F46F-0AD3-0541-B99B-CBDBE8D4897F}" type="presParOf" srcId="{FF78484C-B0B0-CE46-8A9D-100DE944CD30}" destId="{537A2039-DC5F-CF47-A492-3B12CD7C86FD}" srcOrd="0" destOrd="0" presId="urn:microsoft.com/office/officeart/2008/layout/VerticalCurvedList"/>
    <dgm:cxn modelId="{A6BC55B2-6B88-8646-8CEF-2BEC9C52AEC2}" type="presParOf" srcId="{4283662B-BE3F-B54C-93AD-632C469950E4}" destId="{3DE115E4-5F75-5A4C-8B32-373C7AABC185}" srcOrd="5" destOrd="0" presId="urn:microsoft.com/office/officeart/2008/layout/VerticalCurvedList"/>
    <dgm:cxn modelId="{F81C612C-00DB-9747-B756-ECFF20E2D3FF}" type="presParOf" srcId="{4283662B-BE3F-B54C-93AD-632C469950E4}" destId="{A2593487-B43F-B946-B15C-B73815B3E59D}" srcOrd="6" destOrd="0" presId="urn:microsoft.com/office/officeart/2008/layout/VerticalCurvedList"/>
    <dgm:cxn modelId="{2668B36E-3E01-1E49-B798-574645363599}" type="presParOf" srcId="{A2593487-B43F-B946-B15C-B73815B3E59D}" destId="{B49350AB-EECF-9443-9340-7CB4C8A68D46}" srcOrd="0" destOrd="0" presId="urn:microsoft.com/office/officeart/2008/layout/VerticalCurvedList"/>
    <dgm:cxn modelId="{D456446E-4F21-8A42-8943-C19CC5491F51}" type="presParOf" srcId="{4283662B-BE3F-B54C-93AD-632C469950E4}" destId="{4F2590FE-5343-8340-87D5-C097CA5C0908}" srcOrd="7" destOrd="0" presId="urn:microsoft.com/office/officeart/2008/layout/VerticalCurvedList"/>
    <dgm:cxn modelId="{794C8F40-0F6A-3440-83D1-8E49435FE67C}" type="presParOf" srcId="{4283662B-BE3F-B54C-93AD-632C469950E4}" destId="{E9F98A2F-C146-F546-B0A2-0DA369284416}" srcOrd="8" destOrd="0" presId="urn:microsoft.com/office/officeart/2008/layout/VerticalCurvedList"/>
    <dgm:cxn modelId="{E09C061B-793F-CE44-A1C2-887A0C5D64EC}" type="presParOf" srcId="{E9F98A2F-C146-F546-B0A2-0DA369284416}" destId="{42EDB9C2-F93E-5149-B4C2-188C0099D77A}"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63B17E-9546-EC42-A93D-42819109BBB9}" type="doc">
      <dgm:prSet loTypeId="urn:microsoft.com/office/officeart/2008/layout/VerticalCurvedList" loCatId="" qsTypeId="urn:microsoft.com/office/officeart/2005/8/quickstyle/simple1" qsCatId="simple" csTypeId="urn:microsoft.com/office/officeart/2005/8/colors/accent1_5" csCatId="accent1" phldr="1"/>
      <dgm:spPr/>
      <dgm:t>
        <a:bodyPr/>
        <a:lstStyle/>
        <a:p>
          <a:endParaRPr lang="es-MX"/>
        </a:p>
      </dgm:t>
    </dgm:pt>
    <dgm:pt modelId="{E6A30BF9-7BB0-8B4D-965C-B9F0A7113CF7}">
      <dgm:prSet phldrT="[Texto]"/>
      <dgm:spPr/>
      <dgm:t>
        <a:bodyPr/>
        <a:lstStyle/>
        <a:p>
          <a:r>
            <a:rPr lang="es-MX" b="1" dirty="0">
              <a:latin typeface="Montserrat" pitchFamily="2" charset="77"/>
            </a:rPr>
            <a:t>Arthropoda</a:t>
          </a:r>
        </a:p>
      </dgm:t>
    </dgm:pt>
    <dgm:pt modelId="{3DA3CD94-3030-864A-9040-3DFEFB826713}" type="parTrans" cxnId="{AB7C7486-B18E-224D-B214-996CE8DDD0E8}">
      <dgm:prSet/>
      <dgm:spPr/>
      <dgm:t>
        <a:bodyPr/>
        <a:lstStyle/>
        <a:p>
          <a:endParaRPr lang="es-MX">
            <a:latin typeface="Montserrat" pitchFamily="2" charset="77"/>
          </a:endParaRPr>
        </a:p>
      </dgm:t>
    </dgm:pt>
    <dgm:pt modelId="{54592268-7075-3A41-9A6E-A923D7598D1E}" type="sibTrans" cxnId="{AB7C7486-B18E-224D-B214-996CE8DDD0E8}">
      <dgm:prSet/>
      <dgm:spPr/>
      <dgm:t>
        <a:bodyPr/>
        <a:lstStyle/>
        <a:p>
          <a:endParaRPr lang="es-MX">
            <a:latin typeface="Montserrat" pitchFamily="2" charset="77"/>
          </a:endParaRPr>
        </a:p>
      </dgm:t>
    </dgm:pt>
    <dgm:pt modelId="{270555EC-A80C-3B48-A995-CA18D0422BBA}">
      <dgm:prSet phldrT="[Texto]"/>
      <dgm:spPr/>
      <dgm:t>
        <a:bodyPr/>
        <a:lstStyle/>
        <a:p>
          <a:r>
            <a:rPr lang="es-MX" b="1" dirty="0">
              <a:latin typeface="Montserrat" pitchFamily="2" charset="77"/>
            </a:rPr>
            <a:t>Mollusca</a:t>
          </a:r>
        </a:p>
      </dgm:t>
    </dgm:pt>
    <dgm:pt modelId="{E89B8C0F-CC06-C446-B1F8-64592C261E56}" type="parTrans" cxnId="{D361E6B3-6156-0349-9CF6-165C1C600CA2}">
      <dgm:prSet/>
      <dgm:spPr/>
      <dgm:t>
        <a:bodyPr/>
        <a:lstStyle/>
        <a:p>
          <a:endParaRPr lang="es-MX">
            <a:latin typeface="Montserrat" pitchFamily="2" charset="77"/>
          </a:endParaRPr>
        </a:p>
      </dgm:t>
    </dgm:pt>
    <dgm:pt modelId="{196CB3B9-F3CA-2E44-B127-D3F5A1D3C252}" type="sibTrans" cxnId="{D361E6B3-6156-0349-9CF6-165C1C600CA2}">
      <dgm:prSet/>
      <dgm:spPr/>
      <dgm:t>
        <a:bodyPr/>
        <a:lstStyle/>
        <a:p>
          <a:endParaRPr lang="es-MX">
            <a:latin typeface="Montserrat" pitchFamily="2" charset="77"/>
          </a:endParaRPr>
        </a:p>
      </dgm:t>
    </dgm:pt>
    <dgm:pt modelId="{3A5E90EE-D6EC-F645-BD6B-117BC01B408C}">
      <dgm:prSet phldrT="[Texto]"/>
      <dgm:spPr/>
      <dgm:t>
        <a:bodyPr/>
        <a:lstStyle/>
        <a:p>
          <a:r>
            <a:rPr lang="es-MX" b="1" dirty="0">
              <a:latin typeface="Montserrat" pitchFamily="2" charset="77"/>
            </a:rPr>
            <a:t>Platyhelminthes</a:t>
          </a:r>
        </a:p>
      </dgm:t>
    </dgm:pt>
    <dgm:pt modelId="{1CDE9C74-E8E8-0142-9184-A5948277520A}" type="parTrans" cxnId="{9968E402-E601-9A48-BB26-F85B2690AEA5}">
      <dgm:prSet/>
      <dgm:spPr/>
      <dgm:t>
        <a:bodyPr/>
        <a:lstStyle/>
        <a:p>
          <a:endParaRPr lang="es-MX">
            <a:latin typeface="Montserrat" pitchFamily="2" charset="77"/>
          </a:endParaRPr>
        </a:p>
      </dgm:t>
    </dgm:pt>
    <dgm:pt modelId="{0A705342-8228-B14C-AA1F-80DD031C14FE}" type="sibTrans" cxnId="{9968E402-E601-9A48-BB26-F85B2690AEA5}">
      <dgm:prSet/>
      <dgm:spPr/>
      <dgm:t>
        <a:bodyPr/>
        <a:lstStyle/>
        <a:p>
          <a:endParaRPr lang="es-MX">
            <a:latin typeface="Montserrat" pitchFamily="2" charset="77"/>
          </a:endParaRPr>
        </a:p>
      </dgm:t>
    </dgm:pt>
    <dgm:pt modelId="{D89B4BE0-50BE-6E48-A04E-768C40D5640B}">
      <dgm:prSet/>
      <dgm:spPr/>
      <dgm:t>
        <a:bodyPr/>
        <a:lstStyle/>
        <a:p>
          <a:r>
            <a:rPr lang="es-MX" b="0" dirty="0">
              <a:latin typeface="Montserrat" pitchFamily="2" charset="77"/>
            </a:rPr>
            <a:t>Cnidaria (medusas)</a:t>
          </a:r>
        </a:p>
      </dgm:t>
    </dgm:pt>
    <dgm:pt modelId="{5F605129-A273-4346-BB93-C3D4978D0547}" type="parTrans" cxnId="{301C206A-7568-CE4B-8188-203FC3D91328}">
      <dgm:prSet/>
      <dgm:spPr/>
      <dgm:t>
        <a:bodyPr/>
        <a:lstStyle/>
        <a:p>
          <a:endParaRPr lang="es-MX">
            <a:latin typeface="Montserrat" pitchFamily="2" charset="77"/>
          </a:endParaRPr>
        </a:p>
      </dgm:t>
    </dgm:pt>
    <dgm:pt modelId="{9BC372E2-D93F-A743-9ADF-300727B3027E}" type="sibTrans" cxnId="{301C206A-7568-CE4B-8188-203FC3D91328}">
      <dgm:prSet/>
      <dgm:spPr/>
      <dgm:t>
        <a:bodyPr/>
        <a:lstStyle/>
        <a:p>
          <a:endParaRPr lang="es-MX">
            <a:latin typeface="Montserrat" pitchFamily="2" charset="77"/>
          </a:endParaRPr>
        </a:p>
      </dgm:t>
    </dgm:pt>
    <dgm:pt modelId="{2D17A92C-617D-AE4F-A7BB-C7BB4B53F749}">
      <dgm:prSet/>
      <dgm:spPr/>
      <dgm:t>
        <a:bodyPr/>
        <a:lstStyle/>
        <a:p>
          <a:r>
            <a:rPr lang="es-MX" dirty="0">
              <a:latin typeface="Montserrat" pitchFamily="2" charset="77"/>
            </a:rPr>
            <a:t>Annelida (lombrices)</a:t>
          </a:r>
        </a:p>
      </dgm:t>
    </dgm:pt>
    <dgm:pt modelId="{18F455DE-D1F5-0B45-9CB0-972BEAE0CE1B}" type="parTrans" cxnId="{D99C7F0C-7F8A-D448-BF55-B3D27A452AFB}">
      <dgm:prSet/>
      <dgm:spPr/>
      <dgm:t>
        <a:bodyPr/>
        <a:lstStyle/>
        <a:p>
          <a:endParaRPr lang="es-MX">
            <a:latin typeface="Montserrat" pitchFamily="2" charset="77"/>
          </a:endParaRPr>
        </a:p>
      </dgm:t>
    </dgm:pt>
    <dgm:pt modelId="{1231A92F-C1FE-3D47-A2A4-A995A5B669DE}" type="sibTrans" cxnId="{D99C7F0C-7F8A-D448-BF55-B3D27A452AFB}">
      <dgm:prSet/>
      <dgm:spPr/>
      <dgm:t>
        <a:bodyPr/>
        <a:lstStyle/>
        <a:p>
          <a:endParaRPr lang="es-MX">
            <a:latin typeface="Montserrat" pitchFamily="2" charset="77"/>
          </a:endParaRPr>
        </a:p>
      </dgm:t>
    </dgm:pt>
    <dgm:pt modelId="{134BC205-98C5-C343-9D71-9CDCEEDCCB57}">
      <dgm:prSet/>
      <dgm:spPr/>
      <dgm:t>
        <a:bodyPr/>
        <a:lstStyle/>
        <a:p>
          <a:r>
            <a:rPr lang="es-MX" dirty="0">
              <a:latin typeface="Montserrat" pitchFamily="2" charset="77"/>
            </a:rPr>
            <a:t>Echinodermata (estrellas de mar)</a:t>
          </a:r>
        </a:p>
      </dgm:t>
    </dgm:pt>
    <dgm:pt modelId="{F2EB3844-026F-074E-888A-F2AB1A6D489B}" type="parTrans" cxnId="{BE9FFE27-CCA4-2449-BFFB-CB2C7A648101}">
      <dgm:prSet/>
      <dgm:spPr/>
      <dgm:t>
        <a:bodyPr/>
        <a:lstStyle/>
        <a:p>
          <a:endParaRPr lang="es-MX">
            <a:latin typeface="Montserrat" pitchFamily="2" charset="77"/>
          </a:endParaRPr>
        </a:p>
      </dgm:t>
    </dgm:pt>
    <dgm:pt modelId="{26657938-E31C-0D4E-B04E-961C516BA4D7}" type="sibTrans" cxnId="{BE9FFE27-CCA4-2449-BFFB-CB2C7A648101}">
      <dgm:prSet/>
      <dgm:spPr/>
      <dgm:t>
        <a:bodyPr/>
        <a:lstStyle/>
        <a:p>
          <a:endParaRPr lang="es-MX">
            <a:latin typeface="Montserrat" pitchFamily="2" charset="77"/>
          </a:endParaRPr>
        </a:p>
      </dgm:t>
    </dgm:pt>
    <dgm:pt modelId="{8648BDF7-715A-814F-BC8F-EF3CBB0B138E}">
      <dgm:prSet/>
      <dgm:spPr/>
      <dgm:t>
        <a:bodyPr/>
        <a:lstStyle/>
        <a:p>
          <a:r>
            <a:rPr lang="es-MX" dirty="0">
              <a:latin typeface="Montserrat" pitchFamily="2" charset="77"/>
            </a:rPr>
            <a:t>Chordata (vertebrados)</a:t>
          </a:r>
        </a:p>
      </dgm:t>
    </dgm:pt>
    <dgm:pt modelId="{37B16BEA-CB86-084C-9C57-73E399CEBE19}" type="parTrans" cxnId="{4A974A55-7D76-354F-BCD0-0FC5106B900E}">
      <dgm:prSet/>
      <dgm:spPr/>
      <dgm:t>
        <a:bodyPr/>
        <a:lstStyle/>
        <a:p>
          <a:endParaRPr lang="es-MX">
            <a:latin typeface="Montserrat" pitchFamily="2" charset="77"/>
          </a:endParaRPr>
        </a:p>
      </dgm:t>
    </dgm:pt>
    <dgm:pt modelId="{C28DE5EE-F1A9-0842-9454-F45AD7DA5129}" type="sibTrans" cxnId="{4A974A55-7D76-354F-BCD0-0FC5106B900E}">
      <dgm:prSet/>
      <dgm:spPr/>
      <dgm:t>
        <a:bodyPr/>
        <a:lstStyle/>
        <a:p>
          <a:endParaRPr lang="es-MX">
            <a:latin typeface="Montserrat" pitchFamily="2" charset="77"/>
          </a:endParaRPr>
        </a:p>
      </dgm:t>
    </dgm:pt>
    <dgm:pt modelId="{F192F961-ADA6-154A-BA79-AA008EF9F2D4}" type="pres">
      <dgm:prSet presAssocID="{E263B17E-9546-EC42-A93D-42819109BBB9}" presName="Name0" presStyleCnt="0">
        <dgm:presLayoutVars>
          <dgm:chMax val="7"/>
          <dgm:chPref val="7"/>
          <dgm:dir/>
        </dgm:presLayoutVars>
      </dgm:prSet>
      <dgm:spPr/>
    </dgm:pt>
    <dgm:pt modelId="{4283662B-BE3F-B54C-93AD-632C469950E4}" type="pres">
      <dgm:prSet presAssocID="{E263B17E-9546-EC42-A93D-42819109BBB9}" presName="Name1" presStyleCnt="0"/>
      <dgm:spPr/>
    </dgm:pt>
    <dgm:pt modelId="{89BE2535-0613-AB4A-8DFB-48CFC9457348}" type="pres">
      <dgm:prSet presAssocID="{E263B17E-9546-EC42-A93D-42819109BBB9}" presName="cycle" presStyleCnt="0"/>
      <dgm:spPr/>
    </dgm:pt>
    <dgm:pt modelId="{3A42C8ED-D4C6-6B43-BD89-E3FD2719B916}" type="pres">
      <dgm:prSet presAssocID="{E263B17E-9546-EC42-A93D-42819109BBB9}" presName="srcNode" presStyleLbl="node1" presStyleIdx="0" presStyleCnt="7"/>
      <dgm:spPr/>
    </dgm:pt>
    <dgm:pt modelId="{4510623D-3597-1B4E-9732-FF7B5FE17A10}" type="pres">
      <dgm:prSet presAssocID="{E263B17E-9546-EC42-A93D-42819109BBB9}" presName="conn" presStyleLbl="parChTrans1D2" presStyleIdx="0" presStyleCnt="1"/>
      <dgm:spPr/>
    </dgm:pt>
    <dgm:pt modelId="{CA27F116-6E7D-B04D-960A-7F82446EA3DC}" type="pres">
      <dgm:prSet presAssocID="{E263B17E-9546-EC42-A93D-42819109BBB9}" presName="extraNode" presStyleLbl="node1" presStyleIdx="0" presStyleCnt="7"/>
      <dgm:spPr/>
    </dgm:pt>
    <dgm:pt modelId="{322ED23D-EFBF-584D-A3D0-CD251B3A2E31}" type="pres">
      <dgm:prSet presAssocID="{E263B17E-9546-EC42-A93D-42819109BBB9}" presName="dstNode" presStyleLbl="node1" presStyleIdx="0" presStyleCnt="7"/>
      <dgm:spPr/>
    </dgm:pt>
    <dgm:pt modelId="{AB1C425A-120F-EC41-BF8F-B2E67F93EC08}" type="pres">
      <dgm:prSet presAssocID="{E6A30BF9-7BB0-8B4D-965C-B9F0A7113CF7}" presName="text_1" presStyleLbl="node1" presStyleIdx="0" presStyleCnt="7">
        <dgm:presLayoutVars>
          <dgm:bulletEnabled val="1"/>
        </dgm:presLayoutVars>
      </dgm:prSet>
      <dgm:spPr/>
    </dgm:pt>
    <dgm:pt modelId="{40FDA12E-919D-6A46-BB41-43E5CD60D6FE}" type="pres">
      <dgm:prSet presAssocID="{E6A30BF9-7BB0-8B4D-965C-B9F0A7113CF7}" presName="accent_1" presStyleCnt="0"/>
      <dgm:spPr/>
    </dgm:pt>
    <dgm:pt modelId="{395EB736-43C2-3842-A0F2-7F8B82AA853B}" type="pres">
      <dgm:prSet presAssocID="{E6A30BF9-7BB0-8B4D-965C-B9F0A7113CF7}" presName="accentRepeatNode" presStyleLbl="solidFgAcc1" presStyleIdx="0" presStyleCnt="7"/>
      <dgm:spPr/>
    </dgm:pt>
    <dgm:pt modelId="{D6A5F759-3F74-D840-AAB8-56406E7B4FE0}" type="pres">
      <dgm:prSet presAssocID="{270555EC-A80C-3B48-A995-CA18D0422BBA}" presName="text_2" presStyleLbl="node1" presStyleIdx="1" presStyleCnt="7">
        <dgm:presLayoutVars>
          <dgm:bulletEnabled val="1"/>
        </dgm:presLayoutVars>
      </dgm:prSet>
      <dgm:spPr/>
    </dgm:pt>
    <dgm:pt modelId="{FF78484C-B0B0-CE46-8A9D-100DE944CD30}" type="pres">
      <dgm:prSet presAssocID="{270555EC-A80C-3B48-A995-CA18D0422BBA}" presName="accent_2" presStyleCnt="0"/>
      <dgm:spPr/>
    </dgm:pt>
    <dgm:pt modelId="{537A2039-DC5F-CF47-A492-3B12CD7C86FD}" type="pres">
      <dgm:prSet presAssocID="{270555EC-A80C-3B48-A995-CA18D0422BBA}" presName="accentRepeatNode" presStyleLbl="solidFgAcc1" presStyleIdx="1" presStyleCnt="7"/>
      <dgm:spPr/>
    </dgm:pt>
    <dgm:pt modelId="{3DE115E4-5F75-5A4C-8B32-373C7AABC185}" type="pres">
      <dgm:prSet presAssocID="{3A5E90EE-D6EC-F645-BD6B-117BC01B408C}" presName="text_3" presStyleLbl="node1" presStyleIdx="2" presStyleCnt="7">
        <dgm:presLayoutVars>
          <dgm:bulletEnabled val="1"/>
        </dgm:presLayoutVars>
      </dgm:prSet>
      <dgm:spPr/>
    </dgm:pt>
    <dgm:pt modelId="{A2593487-B43F-B946-B15C-B73815B3E59D}" type="pres">
      <dgm:prSet presAssocID="{3A5E90EE-D6EC-F645-BD6B-117BC01B408C}" presName="accent_3" presStyleCnt="0"/>
      <dgm:spPr/>
    </dgm:pt>
    <dgm:pt modelId="{B49350AB-EECF-9443-9340-7CB4C8A68D46}" type="pres">
      <dgm:prSet presAssocID="{3A5E90EE-D6EC-F645-BD6B-117BC01B408C}" presName="accentRepeatNode" presStyleLbl="solidFgAcc1" presStyleIdx="2" presStyleCnt="7"/>
      <dgm:spPr/>
    </dgm:pt>
    <dgm:pt modelId="{4F2590FE-5343-8340-87D5-C097CA5C0908}" type="pres">
      <dgm:prSet presAssocID="{D89B4BE0-50BE-6E48-A04E-768C40D5640B}" presName="text_4" presStyleLbl="node1" presStyleIdx="3" presStyleCnt="7">
        <dgm:presLayoutVars>
          <dgm:bulletEnabled val="1"/>
        </dgm:presLayoutVars>
      </dgm:prSet>
      <dgm:spPr/>
    </dgm:pt>
    <dgm:pt modelId="{E9F98A2F-C146-F546-B0A2-0DA369284416}" type="pres">
      <dgm:prSet presAssocID="{D89B4BE0-50BE-6E48-A04E-768C40D5640B}" presName="accent_4" presStyleCnt="0"/>
      <dgm:spPr/>
    </dgm:pt>
    <dgm:pt modelId="{42EDB9C2-F93E-5149-B4C2-188C0099D77A}" type="pres">
      <dgm:prSet presAssocID="{D89B4BE0-50BE-6E48-A04E-768C40D5640B}" presName="accentRepeatNode" presStyleLbl="solidFgAcc1" presStyleIdx="3" presStyleCnt="7"/>
      <dgm:spPr/>
    </dgm:pt>
    <dgm:pt modelId="{9A228EF8-765D-0045-8684-2C64FEAC94DA}" type="pres">
      <dgm:prSet presAssocID="{2D17A92C-617D-AE4F-A7BB-C7BB4B53F749}" presName="text_5" presStyleLbl="node1" presStyleIdx="4" presStyleCnt="7">
        <dgm:presLayoutVars>
          <dgm:bulletEnabled val="1"/>
        </dgm:presLayoutVars>
      </dgm:prSet>
      <dgm:spPr/>
    </dgm:pt>
    <dgm:pt modelId="{7D9C9BB5-C2D3-184B-8B2B-921AF4EE33D0}" type="pres">
      <dgm:prSet presAssocID="{2D17A92C-617D-AE4F-A7BB-C7BB4B53F749}" presName="accent_5" presStyleCnt="0"/>
      <dgm:spPr/>
    </dgm:pt>
    <dgm:pt modelId="{D254766F-2EEA-4F42-83CB-BAF2E671B27D}" type="pres">
      <dgm:prSet presAssocID="{2D17A92C-617D-AE4F-A7BB-C7BB4B53F749}" presName="accentRepeatNode" presStyleLbl="solidFgAcc1" presStyleIdx="4" presStyleCnt="7"/>
      <dgm:spPr/>
    </dgm:pt>
    <dgm:pt modelId="{D136BE5C-3BD0-A04F-97B4-0E06E1D0FADB}" type="pres">
      <dgm:prSet presAssocID="{134BC205-98C5-C343-9D71-9CDCEEDCCB57}" presName="text_6" presStyleLbl="node1" presStyleIdx="5" presStyleCnt="7">
        <dgm:presLayoutVars>
          <dgm:bulletEnabled val="1"/>
        </dgm:presLayoutVars>
      </dgm:prSet>
      <dgm:spPr/>
    </dgm:pt>
    <dgm:pt modelId="{7D45C047-F7D7-D345-9281-210CE43A2E5D}" type="pres">
      <dgm:prSet presAssocID="{134BC205-98C5-C343-9D71-9CDCEEDCCB57}" presName="accent_6" presStyleCnt="0"/>
      <dgm:spPr/>
    </dgm:pt>
    <dgm:pt modelId="{F62E4D5C-E3F4-EF44-B175-BD2E621C4D61}" type="pres">
      <dgm:prSet presAssocID="{134BC205-98C5-C343-9D71-9CDCEEDCCB57}" presName="accentRepeatNode" presStyleLbl="solidFgAcc1" presStyleIdx="5" presStyleCnt="7"/>
      <dgm:spPr/>
    </dgm:pt>
    <dgm:pt modelId="{06DCC398-D4E5-F348-AB8B-5A428398361F}" type="pres">
      <dgm:prSet presAssocID="{8648BDF7-715A-814F-BC8F-EF3CBB0B138E}" presName="text_7" presStyleLbl="node1" presStyleIdx="6" presStyleCnt="7">
        <dgm:presLayoutVars>
          <dgm:bulletEnabled val="1"/>
        </dgm:presLayoutVars>
      </dgm:prSet>
      <dgm:spPr/>
    </dgm:pt>
    <dgm:pt modelId="{BE4B7EB3-D14B-A048-B139-A35DBEA4A8A8}" type="pres">
      <dgm:prSet presAssocID="{8648BDF7-715A-814F-BC8F-EF3CBB0B138E}" presName="accent_7" presStyleCnt="0"/>
      <dgm:spPr/>
    </dgm:pt>
    <dgm:pt modelId="{6E51F877-0F6F-1545-BF82-EB1622EC3E66}" type="pres">
      <dgm:prSet presAssocID="{8648BDF7-715A-814F-BC8F-EF3CBB0B138E}" presName="accentRepeatNode" presStyleLbl="solidFgAcc1" presStyleIdx="6" presStyleCnt="7"/>
      <dgm:spPr/>
    </dgm:pt>
  </dgm:ptLst>
  <dgm:cxnLst>
    <dgm:cxn modelId="{9968E402-E601-9A48-BB26-F85B2690AEA5}" srcId="{E263B17E-9546-EC42-A93D-42819109BBB9}" destId="{3A5E90EE-D6EC-F645-BD6B-117BC01B408C}" srcOrd="2" destOrd="0" parTransId="{1CDE9C74-E8E8-0142-9184-A5948277520A}" sibTransId="{0A705342-8228-B14C-AA1F-80DD031C14FE}"/>
    <dgm:cxn modelId="{D99C7F0C-7F8A-D448-BF55-B3D27A452AFB}" srcId="{E263B17E-9546-EC42-A93D-42819109BBB9}" destId="{2D17A92C-617D-AE4F-A7BB-C7BB4B53F749}" srcOrd="4" destOrd="0" parTransId="{18F455DE-D1F5-0B45-9CB0-972BEAE0CE1B}" sibTransId="{1231A92F-C1FE-3D47-A2A4-A995A5B669DE}"/>
    <dgm:cxn modelId="{3723F90D-8C23-5A4C-A683-71E94589B8F5}" type="presOf" srcId="{E6A30BF9-7BB0-8B4D-965C-B9F0A7113CF7}" destId="{AB1C425A-120F-EC41-BF8F-B2E67F93EC08}" srcOrd="0" destOrd="0" presId="urn:microsoft.com/office/officeart/2008/layout/VerticalCurvedList"/>
    <dgm:cxn modelId="{BE9FFE27-CCA4-2449-BFFB-CB2C7A648101}" srcId="{E263B17E-9546-EC42-A93D-42819109BBB9}" destId="{134BC205-98C5-C343-9D71-9CDCEEDCCB57}" srcOrd="5" destOrd="0" parTransId="{F2EB3844-026F-074E-888A-F2AB1A6D489B}" sibTransId="{26657938-E31C-0D4E-B04E-961C516BA4D7}"/>
    <dgm:cxn modelId="{B1105838-4920-474A-B54C-B5E26CDFD1A5}" type="presOf" srcId="{D89B4BE0-50BE-6E48-A04E-768C40D5640B}" destId="{4F2590FE-5343-8340-87D5-C097CA5C0908}" srcOrd="0" destOrd="0" presId="urn:microsoft.com/office/officeart/2008/layout/VerticalCurvedList"/>
    <dgm:cxn modelId="{EBBF1348-4D68-5641-99FF-C0C6D04AC152}" type="presOf" srcId="{E263B17E-9546-EC42-A93D-42819109BBB9}" destId="{F192F961-ADA6-154A-BA79-AA008EF9F2D4}" srcOrd="0" destOrd="0" presId="urn:microsoft.com/office/officeart/2008/layout/VerticalCurvedList"/>
    <dgm:cxn modelId="{B9E1884B-3B06-8E48-AFAD-66F9A70E9ECF}" type="presOf" srcId="{54592268-7075-3A41-9A6E-A923D7598D1E}" destId="{4510623D-3597-1B4E-9732-FF7B5FE17A10}" srcOrd="0" destOrd="0" presId="urn:microsoft.com/office/officeart/2008/layout/VerticalCurvedList"/>
    <dgm:cxn modelId="{4A974A55-7D76-354F-BCD0-0FC5106B900E}" srcId="{E263B17E-9546-EC42-A93D-42819109BBB9}" destId="{8648BDF7-715A-814F-BC8F-EF3CBB0B138E}" srcOrd="6" destOrd="0" parTransId="{37B16BEA-CB86-084C-9C57-73E399CEBE19}" sibTransId="{C28DE5EE-F1A9-0842-9454-F45AD7DA5129}"/>
    <dgm:cxn modelId="{15A88D64-0C15-9545-8180-700FC9932FC8}" type="presOf" srcId="{8648BDF7-715A-814F-BC8F-EF3CBB0B138E}" destId="{06DCC398-D4E5-F348-AB8B-5A428398361F}" srcOrd="0" destOrd="0" presId="urn:microsoft.com/office/officeart/2008/layout/VerticalCurvedList"/>
    <dgm:cxn modelId="{F167B169-AF5E-7848-97EF-F929A8D17127}" type="presOf" srcId="{134BC205-98C5-C343-9D71-9CDCEEDCCB57}" destId="{D136BE5C-3BD0-A04F-97B4-0E06E1D0FADB}" srcOrd="0" destOrd="0" presId="urn:microsoft.com/office/officeart/2008/layout/VerticalCurvedList"/>
    <dgm:cxn modelId="{301C206A-7568-CE4B-8188-203FC3D91328}" srcId="{E263B17E-9546-EC42-A93D-42819109BBB9}" destId="{D89B4BE0-50BE-6E48-A04E-768C40D5640B}" srcOrd="3" destOrd="0" parTransId="{5F605129-A273-4346-BB93-C3D4978D0547}" sibTransId="{9BC372E2-D93F-A743-9ADF-300727B3027E}"/>
    <dgm:cxn modelId="{AB7C7486-B18E-224D-B214-996CE8DDD0E8}" srcId="{E263B17E-9546-EC42-A93D-42819109BBB9}" destId="{E6A30BF9-7BB0-8B4D-965C-B9F0A7113CF7}" srcOrd="0" destOrd="0" parTransId="{3DA3CD94-3030-864A-9040-3DFEFB826713}" sibTransId="{54592268-7075-3A41-9A6E-A923D7598D1E}"/>
    <dgm:cxn modelId="{D361E6B3-6156-0349-9CF6-165C1C600CA2}" srcId="{E263B17E-9546-EC42-A93D-42819109BBB9}" destId="{270555EC-A80C-3B48-A995-CA18D0422BBA}" srcOrd="1" destOrd="0" parTransId="{E89B8C0F-CC06-C446-B1F8-64592C261E56}" sibTransId="{196CB3B9-F3CA-2E44-B127-D3F5A1D3C252}"/>
    <dgm:cxn modelId="{334BAACA-DB1A-A74D-8BE2-437C56A4A574}" type="presOf" srcId="{270555EC-A80C-3B48-A995-CA18D0422BBA}" destId="{D6A5F759-3F74-D840-AAB8-56406E7B4FE0}" srcOrd="0" destOrd="0" presId="urn:microsoft.com/office/officeart/2008/layout/VerticalCurvedList"/>
    <dgm:cxn modelId="{D1544EE8-A2D5-894F-83F9-F7013434AB83}" type="presOf" srcId="{3A5E90EE-D6EC-F645-BD6B-117BC01B408C}" destId="{3DE115E4-5F75-5A4C-8B32-373C7AABC185}" srcOrd="0" destOrd="0" presId="urn:microsoft.com/office/officeart/2008/layout/VerticalCurvedList"/>
    <dgm:cxn modelId="{7976D5E8-CD59-644A-B462-98BA69F8D062}" type="presOf" srcId="{2D17A92C-617D-AE4F-A7BB-C7BB4B53F749}" destId="{9A228EF8-765D-0045-8684-2C64FEAC94DA}" srcOrd="0" destOrd="0" presId="urn:microsoft.com/office/officeart/2008/layout/VerticalCurvedList"/>
    <dgm:cxn modelId="{0A29D75D-F15F-0148-AD0E-917ADA94E83C}" type="presParOf" srcId="{F192F961-ADA6-154A-BA79-AA008EF9F2D4}" destId="{4283662B-BE3F-B54C-93AD-632C469950E4}" srcOrd="0" destOrd="0" presId="urn:microsoft.com/office/officeart/2008/layout/VerticalCurvedList"/>
    <dgm:cxn modelId="{8BF6170D-276C-6B40-93A1-0F87DD221189}" type="presParOf" srcId="{4283662B-BE3F-B54C-93AD-632C469950E4}" destId="{89BE2535-0613-AB4A-8DFB-48CFC9457348}" srcOrd="0" destOrd="0" presId="urn:microsoft.com/office/officeart/2008/layout/VerticalCurvedList"/>
    <dgm:cxn modelId="{AEC2C38F-9F30-8948-97D9-5965F29FC57A}" type="presParOf" srcId="{89BE2535-0613-AB4A-8DFB-48CFC9457348}" destId="{3A42C8ED-D4C6-6B43-BD89-E3FD2719B916}" srcOrd="0" destOrd="0" presId="urn:microsoft.com/office/officeart/2008/layout/VerticalCurvedList"/>
    <dgm:cxn modelId="{8AD036B0-79B0-3742-B14C-A644467F5A1D}" type="presParOf" srcId="{89BE2535-0613-AB4A-8DFB-48CFC9457348}" destId="{4510623D-3597-1B4E-9732-FF7B5FE17A10}" srcOrd="1" destOrd="0" presId="urn:microsoft.com/office/officeart/2008/layout/VerticalCurvedList"/>
    <dgm:cxn modelId="{68A6AD81-FA30-D940-9470-2C4F6D071DA9}" type="presParOf" srcId="{89BE2535-0613-AB4A-8DFB-48CFC9457348}" destId="{CA27F116-6E7D-B04D-960A-7F82446EA3DC}" srcOrd="2" destOrd="0" presId="urn:microsoft.com/office/officeart/2008/layout/VerticalCurvedList"/>
    <dgm:cxn modelId="{D36464AE-0ADD-7E49-A565-8E1BD2234F06}" type="presParOf" srcId="{89BE2535-0613-AB4A-8DFB-48CFC9457348}" destId="{322ED23D-EFBF-584D-A3D0-CD251B3A2E31}" srcOrd="3" destOrd="0" presId="urn:microsoft.com/office/officeart/2008/layout/VerticalCurvedList"/>
    <dgm:cxn modelId="{66052B95-1A7A-6840-9A82-F9736798A110}" type="presParOf" srcId="{4283662B-BE3F-B54C-93AD-632C469950E4}" destId="{AB1C425A-120F-EC41-BF8F-B2E67F93EC08}" srcOrd="1" destOrd="0" presId="urn:microsoft.com/office/officeart/2008/layout/VerticalCurvedList"/>
    <dgm:cxn modelId="{2E7A75F4-D105-1E4D-A19F-50DBB26409D0}" type="presParOf" srcId="{4283662B-BE3F-B54C-93AD-632C469950E4}" destId="{40FDA12E-919D-6A46-BB41-43E5CD60D6FE}" srcOrd="2" destOrd="0" presId="urn:microsoft.com/office/officeart/2008/layout/VerticalCurvedList"/>
    <dgm:cxn modelId="{694070AD-7D1E-654A-BD58-93AB33D95118}" type="presParOf" srcId="{40FDA12E-919D-6A46-BB41-43E5CD60D6FE}" destId="{395EB736-43C2-3842-A0F2-7F8B82AA853B}" srcOrd="0" destOrd="0" presId="urn:microsoft.com/office/officeart/2008/layout/VerticalCurvedList"/>
    <dgm:cxn modelId="{4504C33C-F98E-E54F-96E5-AC3F760886B6}" type="presParOf" srcId="{4283662B-BE3F-B54C-93AD-632C469950E4}" destId="{D6A5F759-3F74-D840-AAB8-56406E7B4FE0}" srcOrd="3" destOrd="0" presId="urn:microsoft.com/office/officeart/2008/layout/VerticalCurvedList"/>
    <dgm:cxn modelId="{0BC12665-E354-7E4A-BC94-37109B05DBFA}" type="presParOf" srcId="{4283662B-BE3F-B54C-93AD-632C469950E4}" destId="{FF78484C-B0B0-CE46-8A9D-100DE944CD30}" srcOrd="4" destOrd="0" presId="urn:microsoft.com/office/officeart/2008/layout/VerticalCurvedList"/>
    <dgm:cxn modelId="{3A26F46F-0AD3-0541-B99B-CBDBE8D4897F}" type="presParOf" srcId="{FF78484C-B0B0-CE46-8A9D-100DE944CD30}" destId="{537A2039-DC5F-CF47-A492-3B12CD7C86FD}" srcOrd="0" destOrd="0" presId="urn:microsoft.com/office/officeart/2008/layout/VerticalCurvedList"/>
    <dgm:cxn modelId="{A6BC55B2-6B88-8646-8CEF-2BEC9C52AEC2}" type="presParOf" srcId="{4283662B-BE3F-B54C-93AD-632C469950E4}" destId="{3DE115E4-5F75-5A4C-8B32-373C7AABC185}" srcOrd="5" destOrd="0" presId="urn:microsoft.com/office/officeart/2008/layout/VerticalCurvedList"/>
    <dgm:cxn modelId="{F81C612C-00DB-9747-B756-ECFF20E2D3FF}" type="presParOf" srcId="{4283662B-BE3F-B54C-93AD-632C469950E4}" destId="{A2593487-B43F-B946-B15C-B73815B3E59D}" srcOrd="6" destOrd="0" presId="urn:microsoft.com/office/officeart/2008/layout/VerticalCurvedList"/>
    <dgm:cxn modelId="{2668B36E-3E01-1E49-B798-574645363599}" type="presParOf" srcId="{A2593487-B43F-B946-B15C-B73815B3E59D}" destId="{B49350AB-EECF-9443-9340-7CB4C8A68D46}" srcOrd="0" destOrd="0" presId="urn:microsoft.com/office/officeart/2008/layout/VerticalCurvedList"/>
    <dgm:cxn modelId="{D456446E-4F21-8A42-8943-C19CC5491F51}" type="presParOf" srcId="{4283662B-BE3F-B54C-93AD-632C469950E4}" destId="{4F2590FE-5343-8340-87D5-C097CA5C0908}" srcOrd="7" destOrd="0" presId="urn:microsoft.com/office/officeart/2008/layout/VerticalCurvedList"/>
    <dgm:cxn modelId="{794C8F40-0F6A-3440-83D1-8E49435FE67C}" type="presParOf" srcId="{4283662B-BE3F-B54C-93AD-632C469950E4}" destId="{E9F98A2F-C146-F546-B0A2-0DA369284416}" srcOrd="8" destOrd="0" presId="urn:microsoft.com/office/officeart/2008/layout/VerticalCurvedList"/>
    <dgm:cxn modelId="{E09C061B-793F-CE44-A1C2-887A0C5D64EC}" type="presParOf" srcId="{E9F98A2F-C146-F546-B0A2-0DA369284416}" destId="{42EDB9C2-F93E-5149-B4C2-188C0099D77A}" srcOrd="0" destOrd="0" presId="urn:microsoft.com/office/officeart/2008/layout/VerticalCurvedList"/>
    <dgm:cxn modelId="{E5BF5FF3-9D97-5A4C-8ACD-ADE8B965D347}" type="presParOf" srcId="{4283662B-BE3F-B54C-93AD-632C469950E4}" destId="{9A228EF8-765D-0045-8684-2C64FEAC94DA}" srcOrd="9" destOrd="0" presId="urn:microsoft.com/office/officeart/2008/layout/VerticalCurvedList"/>
    <dgm:cxn modelId="{85DDA416-2F81-F445-9BF3-B63A5BE28450}" type="presParOf" srcId="{4283662B-BE3F-B54C-93AD-632C469950E4}" destId="{7D9C9BB5-C2D3-184B-8B2B-921AF4EE33D0}" srcOrd="10" destOrd="0" presId="urn:microsoft.com/office/officeart/2008/layout/VerticalCurvedList"/>
    <dgm:cxn modelId="{826F7B5B-9F29-C946-A701-ADF11994BC6A}" type="presParOf" srcId="{7D9C9BB5-C2D3-184B-8B2B-921AF4EE33D0}" destId="{D254766F-2EEA-4F42-83CB-BAF2E671B27D}" srcOrd="0" destOrd="0" presId="urn:microsoft.com/office/officeart/2008/layout/VerticalCurvedList"/>
    <dgm:cxn modelId="{E0BC42F1-1C07-DA47-A451-93E229C13063}" type="presParOf" srcId="{4283662B-BE3F-B54C-93AD-632C469950E4}" destId="{D136BE5C-3BD0-A04F-97B4-0E06E1D0FADB}" srcOrd="11" destOrd="0" presId="urn:microsoft.com/office/officeart/2008/layout/VerticalCurvedList"/>
    <dgm:cxn modelId="{1E4D6B93-349A-A749-B4EA-F75CC350FBA9}" type="presParOf" srcId="{4283662B-BE3F-B54C-93AD-632C469950E4}" destId="{7D45C047-F7D7-D345-9281-210CE43A2E5D}" srcOrd="12" destOrd="0" presId="urn:microsoft.com/office/officeart/2008/layout/VerticalCurvedList"/>
    <dgm:cxn modelId="{78E7BD4D-E488-494C-A744-7230ACC35448}" type="presParOf" srcId="{7D45C047-F7D7-D345-9281-210CE43A2E5D}" destId="{F62E4D5C-E3F4-EF44-B175-BD2E621C4D61}" srcOrd="0" destOrd="0" presId="urn:microsoft.com/office/officeart/2008/layout/VerticalCurvedList"/>
    <dgm:cxn modelId="{6AD3674E-A361-B149-87FD-140985F00D43}" type="presParOf" srcId="{4283662B-BE3F-B54C-93AD-632C469950E4}" destId="{06DCC398-D4E5-F348-AB8B-5A428398361F}" srcOrd="13" destOrd="0" presId="urn:microsoft.com/office/officeart/2008/layout/VerticalCurvedList"/>
    <dgm:cxn modelId="{9C879429-BE17-AC49-9C49-58CA6858A760}" type="presParOf" srcId="{4283662B-BE3F-B54C-93AD-632C469950E4}" destId="{BE4B7EB3-D14B-A048-B139-A35DBEA4A8A8}" srcOrd="14" destOrd="0" presId="urn:microsoft.com/office/officeart/2008/layout/VerticalCurvedList"/>
    <dgm:cxn modelId="{83BB7B27-B582-3A41-88B0-FD612866471F}" type="presParOf" srcId="{BE4B7EB3-D14B-A048-B139-A35DBEA4A8A8}" destId="{6E51F877-0F6F-1545-BF82-EB1622EC3E6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3B17E-9546-EC42-A93D-42819109BBB9}" type="doc">
      <dgm:prSet loTypeId="urn:microsoft.com/office/officeart/2008/layout/VerticalCurvedList" loCatId="" qsTypeId="urn:microsoft.com/office/officeart/2005/8/quickstyle/simple1" qsCatId="simple" csTypeId="urn:microsoft.com/office/officeart/2005/8/colors/accent1_5" csCatId="accent1" phldr="1"/>
      <dgm:spPr/>
      <dgm:t>
        <a:bodyPr/>
        <a:lstStyle/>
        <a:p>
          <a:endParaRPr lang="es-MX"/>
        </a:p>
      </dgm:t>
    </dgm:pt>
    <dgm:pt modelId="{E6A30BF9-7BB0-8B4D-965C-B9F0A7113CF7}">
      <dgm:prSet phldrT="[Texto]"/>
      <dgm:spPr/>
      <dgm:t>
        <a:bodyPr/>
        <a:lstStyle/>
        <a:p>
          <a:pPr algn="l"/>
          <a:r>
            <a:rPr lang="es-MX" b="1" dirty="0">
              <a:latin typeface="Montserrat" pitchFamily="2" charset="77"/>
            </a:rPr>
            <a:t>Arthropoda</a:t>
          </a:r>
        </a:p>
        <a:p>
          <a:pPr algn="just"/>
          <a:r>
            <a:rPr lang="es-MX" b="0" dirty="0">
              <a:latin typeface="Montserrat" pitchFamily="2" charset="77"/>
            </a:rPr>
            <a:t>(Cienpies, quelicerados, crustáceos y hexápodos)</a:t>
          </a:r>
        </a:p>
      </dgm:t>
    </dgm:pt>
    <dgm:pt modelId="{3DA3CD94-3030-864A-9040-3DFEFB826713}" type="parTrans" cxnId="{AB7C7486-B18E-224D-B214-996CE8DDD0E8}">
      <dgm:prSet/>
      <dgm:spPr/>
      <dgm:t>
        <a:bodyPr/>
        <a:lstStyle/>
        <a:p>
          <a:endParaRPr lang="es-MX">
            <a:latin typeface="Montserrat" pitchFamily="2" charset="77"/>
          </a:endParaRPr>
        </a:p>
      </dgm:t>
    </dgm:pt>
    <dgm:pt modelId="{54592268-7075-3A41-9A6E-A923D7598D1E}" type="sibTrans" cxnId="{AB7C7486-B18E-224D-B214-996CE8DDD0E8}">
      <dgm:prSet/>
      <dgm:spPr/>
      <dgm:t>
        <a:bodyPr/>
        <a:lstStyle/>
        <a:p>
          <a:endParaRPr lang="es-MX">
            <a:latin typeface="Montserrat" pitchFamily="2" charset="77"/>
          </a:endParaRPr>
        </a:p>
      </dgm:t>
    </dgm:pt>
    <dgm:pt modelId="{270555EC-A80C-3B48-A995-CA18D0422BBA}">
      <dgm:prSet phldrT="[Texto]"/>
      <dgm:spPr/>
      <dgm:t>
        <a:bodyPr/>
        <a:lstStyle/>
        <a:p>
          <a:pPr algn="l"/>
          <a:r>
            <a:rPr lang="es-MX" b="1" dirty="0">
              <a:latin typeface="Montserrat" pitchFamily="2" charset="77"/>
            </a:rPr>
            <a:t>Mollusca </a:t>
          </a:r>
        </a:p>
        <a:p>
          <a:pPr algn="just"/>
          <a:r>
            <a:rPr lang="es-MX" b="0" dirty="0">
              <a:latin typeface="Montserrat" pitchFamily="2" charset="77"/>
            </a:rPr>
            <a:t>(Caracoles y almejas)</a:t>
          </a:r>
        </a:p>
      </dgm:t>
    </dgm:pt>
    <dgm:pt modelId="{E89B8C0F-CC06-C446-B1F8-64592C261E56}" type="parTrans" cxnId="{D361E6B3-6156-0349-9CF6-165C1C600CA2}">
      <dgm:prSet/>
      <dgm:spPr/>
      <dgm:t>
        <a:bodyPr/>
        <a:lstStyle/>
        <a:p>
          <a:endParaRPr lang="es-MX">
            <a:latin typeface="Montserrat" pitchFamily="2" charset="77"/>
          </a:endParaRPr>
        </a:p>
      </dgm:t>
    </dgm:pt>
    <dgm:pt modelId="{196CB3B9-F3CA-2E44-B127-D3F5A1D3C252}" type="sibTrans" cxnId="{D361E6B3-6156-0349-9CF6-165C1C600CA2}">
      <dgm:prSet/>
      <dgm:spPr/>
      <dgm:t>
        <a:bodyPr/>
        <a:lstStyle/>
        <a:p>
          <a:endParaRPr lang="es-MX">
            <a:latin typeface="Montserrat" pitchFamily="2" charset="77"/>
          </a:endParaRPr>
        </a:p>
      </dgm:t>
    </dgm:pt>
    <dgm:pt modelId="{3A5E90EE-D6EC-F645-BD6B-117BC01B408C}">
      <dgm:prSet phldrT="[Texto]"/>
      <dgm:spPr/>
      <dgm:t>
        <a:bodyPr/>
        <a:lstStyle/>
        <a:p>
          <a:r>
            <a:rPr lang="es-MX" b="1" dirty="0">
              <a:latin typeface="Montserrat" pitchFamily="2" charset="77"/>
            </a:rPr>
            <a:t>Platyhelminthes </a:t>
          </a:r>
        </a:p>
        <a:p>
          <a:r>
            <a:rPr lang="es-MX" b="0" dirty="0">
              <a:latin typeface="Montserrat" pitchFamily="2" charset="77"/>
            </a:rPr>
            <a:t>(gusanos planos o planarias)</a:t>
          </a:r>
        </a:p>
      </dgm:t>
    </dgm:pt>
    <dgm:pt modelId="{1CDE9C74-E8E8-0142-9184-A5948277520A}" type="parTrans" cxnId="{9968E402-E601-9A48-BB26-F85B2690AEA5}">
      <dgm:prSet/>
      <dgm:spPr/>
      <dgm:t>
        <a:bodyPr/>
        <a:lstStyle/>
        <a:p>
          <a:endParaRPr lang="es-MX">
            <a:latin typeface="Montserrat" pitchFamily="2" charset="77"/>
          </a:endParaRPr>
        </a:p>
      </dgm:t>
    </dgm:pt>
    <dgm:pt modelId="{0A705342-8228-B14C-AA1F-80DD031C14FE}" type="sibTrans" cxnId="{9968E402-E601-9A48-BB26-F85B2690AEA5}">
      <dgm:prSet/>
      <dgm:spPr/>
      <dgm:t>
        <a:bodyPr/>
        <a:lstStyle/>
        <a:p>
          <a:endParaRPr lang="es-MX">
            <a:latin typeface="Montserrat" pitchFamily="2" charset="77"/>
          </a:endParaRPr>
        </a:p>
      </dgm:t>
    </dgm:pt>
    <dgm:pt modelId="{F192F961-ADA6-154A-BA79-AA008EF9F2D4}" type="pres">
      <dgm:prSet presAssocID="{E263B17E-9546-EC42-A93D-42819109BBB9}" presName="Name0" presStyleCnt="0">
        <dgm:presLayoutVars>
          <dgm:chMax val="7"/>
          <dgm:chPref val="7"/>
          <dgm:dir/>
        </dgm:presLayoutVars>
      </dgm:prSet>
      <dgm:spPr/>
    </dgm:pt>
    <dgm:pt modelId="{4283662B-BE3F-B54C-93AD-632C469950E4}" type="pres">
      <dgm:prSet presAssocID="{E263B17E-9546-EC42-A93D-42819109BBB9}" presName="Name1" presStyleCnt="0"/>
      <dgm:spPr/>
    </dgm:pt>
    <dgm:pt modelId="{89BE2535-0613-AB4A-8DFB-48CFC9457348}" type="pres">
      <dgm:prSet presAssocID="{E263B17E-9546-EC42-A93D-42819109BBB9}" presName="cycle" presStyleCnt="0"/>
      <dgm:spPr/>
    </dgm:pt>
    <dgm:pt modelId="{3A42C8ED-D4C6-6B43-BD89-E3FD2719B916}" type="pres">
      <dgm:prSet presAssocID="{E263B17E-9546-EC42-A93D-42819109BBB9}" presName="srcNode" presStyleLbl="node1" presStyleIdx="0" presStyleCnt="3"/>
      <dgm:spPr/>
    </dgm:pt>
    <dgm:pt modelId="{4510623D-3597-1B4E-9732-FF7B5FE17A10}" type="pres">
      <dgm:prSet presAssocID="{E263B17E-9546-EC42-A93D-42819109BBB9}" presName="conn" presStyleLbl="parChTrans1D2" presStyleIdx="0" presStyleCnt="1"/>
      <dgm:spPr/>
    </dgm:pt>
    <dgm:pt modelId="{CA27F116-6E7D-B04D-960A-7F82446EA3DC}" type="pres">
      <dgm:prSet presAssocID="{E263B17E-9546-EC42-A93D-42819109BBB9}" presName="extraNode" presStyleLbl="node1" presStyleIdx="0" presStyleCnt="3"/>
      <dgm:spPr/>
    </dgm:pt>
    <dgm:pt modelId="{322ED23D-EFBF-584D-A3D0-CD251B3A2E31}" type="pres">
      <dgm:prSet presAssocID="{E263B17E-9546-EC42-A93D-42819109BBB9}" presName="dstNode" presStyleLbl="node1" presStyleIdx="0" presStyleCnt="3"/>
      <dgm:spPr/>
    </dgm:pt>
    <dgm:pt modelId="{F37C4063-69D9-5649-A493-3379DD1636C0}" type="pres">
      <dgm:prSet presAssocID="{3A5E90EE-D6EC-F645-BD6B-117BC01B408C}" presName="text_1" presStyleLbl="node1" presStyleIdx="0" presStyleCnt="3">
        <dgm:presLayoutVars>
          <dgm:bulletEnabled val="1"/>
        </dgm:presLayoutVars>
      </dgm:prSet>
      <dgm:spPr/>
    </dgm:pt>
    <dgm:pt modelId="{1FAE0A67-D0A5-E547-8B79-6ECE37AE9208}" type="pres">
      <dgm:prSet presAssocID="{3A5E90EE-D6EC-F645-BD6B-117BC01B408C}" presName="accent_1" presStyleCnt="0"/>
      <dgm:spPr/>
    </dgm:pt>
    <dgm:pt modelId="{B49350AB-EECF-9443-9340-7CB4C8A68D46}" type="pres">
      <dgm:prSet presAssocID="{3A5E90EE-D6EC-F645-BD6B-117BC01B408C}" presName="accentRepeatNode" presStyleLbl="solidFgAcc1" presStyleIdx="0" presStyleCnt="3"/>
      <dgm:spPr/>
    </dgm:pt>
    <dgm:pt modelId="{FA3CD1CF-9592-274C-BBCA-912CD7505BBD}" type="pres">
      <dgm:prSet presAssocID="{270555EC-A80C-3B48-A995-CA18D0422BBA}" presName="text_2" presStyleLbl="node1" presStyleIdx="1" presStyleCnt="3">
        <dgm:presLayoutVars>
          <dgm:bulletEnabled val="1"/>
        </dgm:presLayoutVars>
      </dgm:prSet>
      <dgm:spPr/>
    </dgm:pt>
    <dgm:pt modelId="{2EC9E52A-FF83-3542-8D56-43FB8BE5FFF3}" type="pres">
      <dgm:prSet presAssocID="{270555EC-A80C-3B48-A995-CA18D0422BBA}" presName="accent_2" presStyleCnt="0"/>
      <dgm:spPr/>
    </dgm:pt>
    <dgm:pt modelId="{537A2039-DC5F-CF47-A492-3B12CD7C86FD}" type="pres">
      <dgm:prSet presAssocID="{270555EC-A80C-3B48-A995-CA18D0422BBA}" presName="accentRepeatNode" presStyleLbl="solidFgAcc1" presStyleIdx="1" presStyleCnt="3"/>
      <dgm:spPr/>
    </dgm:pt>
    <dgm:pt modelId="{501EF12C-8C7D-354A-B240-7DB1DB427AC5}" type="pres">
      <dgm:prSet presAssocID="{E6A30BF9-7BB0-8B4D-965C-B9F0A7113CF7}" presName="text_3" presStyleLbl="node1" presStyleIdx="2" presStyleCnt="3">
        <dgm:presLayoutVars>
          <dgm:bulletEnabled val="1"/>
        </dgm:presLayoutVars>
      </dgm:prSet>
      <dgm:spPr/>
    </dgm:pt>
    <dgm:pt modelId="{6A8F65E2-B4BB-4D4C-8F47-A465152BA97F}" type="pres">
      <dgm:prSet presAssocID="{E6A30BF9-7BB0-8B4D-965C-B9F0A7113CF7}" presName="accent_3" presStyleCnt="0"/>
      <dgm:spPr/>
    </dgm:pt>
    <dgm:pt modelId="{395EB736-43C2-3842-A0F2-7F8B82AA853B}" type="pres">
      <dgm:prSet presAssocID="{E6A30BF9-7BB0-8B4D-965C-B9F0A7113CF7}" presName="accentRepeatNode" presStyleLbl="solidFgAcc1" presStyleIdx="2" presStyleCnt="3"/>
      <dgm:spPr/>
    </dgm:pt>
  </dgm:ptLst>
  <dgm:cxnLst>
    <dgm:cxn modelId="{9968E402-E601-9A48-BB26-F85B2690AEA5}" srcId="{E263B17E-9546-EC42-A93D-42819109BBB9}" destId="{3A5E90EE-D6EC-F645-BD6B-117BC01B408C}" srcOrd="0" destOrd="0" parTransId="{1CDE9C74-E8E8-0142-9184-A5948277520A}" sibTransId="{0A705342-8228-B14C-AA1F-80DD031C14FE}"/>
    <dgm:cxn modelId="{D218D508-6694-654F-87E2-81EA5AADB650}" type="presOf" srcId="{270555EC-A80C-3B48-A995-CA18D0422BBA}" destId="{FA3CD1CF-9592-274C-BBCA-912CD7505BBD}" srcOrd="0" destOrd="0" presId="urn:microsoft.com/office/officeart/2008/layout/VerticalCurvedList"/>
    <dgm:cxn modelId="{EBBF1348-4D68-5641-99FF-C0C6D04AC152}" type="presOf" srcId="{E263B17E-9546-EC42-A93D-42819109BBB9}" destId="{F192F961-ADA6-154A-BA79-AA008EF9F2D4}" srcOrd="0" destOrd="0" presId="urn:microsoft.com/office/officeart/2008/layout/VerticalCurvedList"/>
    <dgm:cxn modelId="{BC72414A-352B-8B43-B632-E18EFD5C16F1}" type="presOf" srcId="{3A5E90EE-D6EC-F645-BD6B-117BC01B408C}" destId="{F37C4063-69D9-5649-A493-3379DD1636C0}" srcOrd="0" destOrd="0" presId="urn:microsoft.com/office/officeart/2008/layout/VerticalCurvedList"/>
    <dgm:cxn modelId="{AB7C7486-B18E-224D-B214-996CE8DDD0E8}" srcId="{E263B17E-9546-EC42-A93D-42819109BBB9}" destId="{E6A30BF9-7BB0-8B4D-965C-B9F0A7113CF7}" srcOrd="2" destOrd="0" parTransId="{3DA3CD94-3030-864A-9040-3DFEFB826713}" sibTransId="{54592268-7075-3A41-9A6E-A923D7598D1E}"/>
    <dgm:cxn modelId="{B95650A9-AEFF-7A4F-BEB1-DC6DE1F40608}" type="presOf" srcId="{0A705342-8228-B14C-AA1F-80DD031C14FE}" destId="{4510623D-3597-1B4E-9732-FF7B5FE17A10}" srcOrd="0" destOrd="0" presId="urn:microsoft.com/office/officeart/2008/layout/VerticalCurvedList"/>
    <dgm:cxn modelId="{D361E6B3-6156-0349-9CF6-165C1C600CA2}" srcId="{E263B17E-9546-EC42-A93D-42819109BBB9}" destId="{270555EC-A80C-3B48-A995-CA18D0422BBA}" srcOrd="1" destOrd="0" parTransId="{E89B8C0F-CC06-C446-B1F8-64592C261E56}" sibTransId="{196CB3B9-F3CA-2E44-B127-D3F5A1D3C252}"/>
    <dgm:cxn modelId="{4E7B89C8-5220-AE46-887C-76ED9CF12993}" type="presOf" srcId="{E6A30BF9-7BB0-8B4D-965C-B9F0A7113CF7}" destId="{501EF12C-8C7D-354A-B240-7DB1DB427AC5}" srcOrd="0" destOrd="0" presId="urn:microsoft.com/office/officeart/2008/layout/VerticalCurvedList"/>
    <dgm:cxn modelId="{F7A0CB3B-5411-0B49-8F26-125DBD85384A}" type="presParOf" srcId="{F192F961-ADA6-154A-BA79-AA008EF9F2D4}" destId="{4283662B-BE3F-B54C-93AD-632C469950E4}" srcOrd="0" destOrd="0" presId="urn:microsoft.com/office/officeart/2008/layout/VerticalCurvedList"/>
    <dgm:cxn modelId="{CC2A17C4-9699-8845-9B05-079056A73C92}" type="presParOf" srcId="{4283662B-BE3F-B54C-93AD-632C469950E4}" destId="{89BE2535-0613-AB4A-8DFB-48CFC9457348}" srcOrd="0" destOrd="0" presId="urn:microsoft.com/office/officeart/2008/layout/VerticalCurvedList"/>
    <dgm:cxn modelId="{CDEA6887-3CCC-1D4C-AAE0-5023667C492E}" type="presParOf" srcId="{89BE2535-0613-AB4A-8DFB-48CFC9457348}" destId="{3A42C8ED-D4C6-6B43-BD89-E3FD2719B916}" srcOrd="0" destOrd="0" presId="urn:microsoft.com/office/officeart/2008/layout/VerticalCurvedList"/>
    <dgm:cxn modelId="{E7A48F6F-2451-A04B-A4BD-78465A994F53}" type="presParOf" srcId="{89BE2535-0613-AB4A-8DFB-48CFC9457348}" destId="{4510623D-3597-1B4E-9732-FF7B5FE17A10}" srcOrd="1" destOrd="0" presId="urn:microsoft.com/office/officeart/2008/layout/VerticalCurvedList"/>
    <dgm:cxn modelId="{F1A1C139-4959-FD49-A406-936501554D85}" type="presParOf" srcId="{89BE2535-0613-AB4A-8DFB-48CFC9457348}" destId="{CA27F116-6E7D-B04D-960A-7F82446EA3DC}" srcOrd="2" destOrd="0" presId="urn:microsoft.com/office/officeart/2008/layout/VerticalCurvedList"/>
    <dgm:cxn modelId="{B73A07BB-EF29-574F-AEE0-21D2A5ED199B}" type="presParOf" srcId="{89BE2535-0613-AB4A-8DFB-48CFC9457348}" destId="{322ED23D-EFBF-584D-A3D0-CD251B3A2E31}" srcOrd="3" destOrd="0" presId="urn:microsoft.com/office/officeart/2008/layout/VerticalCurvedList"/>
    <dgm:cxn modelId="{904A56E8-BF24-C542-A6EA-99194D3DAF36}" type="presParOf" srcId="{4283662B-BE3F-B54C-93AD-632C469950E4}" destId="{F37C4063-69D9-5649-A493-3379DD1636C0}" srcOrd="1" destOrd="0" presId="urn:microsoft.com/office/officeart/2008/layout/VerticalCurvedList"/>
    <dgm:cxn modelId="{29DEF181-E04A-3644-B058-1A61E583C2E9}" type="presParOf" srcId="{4283662B-BE3F-B54C-93AD-632C469950E4}" destId="{1FAE0A67-D0A5-E547-8B79-6ECE37AE9208}" srcOrd="2" destOrd="0" presId="urn:microsoft.com/office/officeart/2008/layout/VerticalCurvedList"/>
    <dgm:cxn modelId="{E56C640A-1B84-6249-AB94-EF01B8312D2A}" type="presParOf" srcId="{1FAE0A67-D0A5-E547-8B79-6ECE37AE9208}" destId="{B49350AB-EECF-9443-9340-7CB4C8A68D46}" srcOrd="0" destOrd="0" presId="urn:microsoft.com/office/officeart/2008/layout/VerticalCurvedList"/>
    <dgm:cxn modelId="{DA4A4B16-2270-B04D-A3ED-D976F6FD2BDC}" type="presParOf" srcId="{4283662B-BE3F-B54C-93AD-632C469950E4}" destId="{FA3CD1CF-9592-274C-BBCA-912CD7505BBD}" srcOrd="3" destOrd="0" presId="urn:microsoft.com/office/officeart/2008/layout/VerticalCurvedList"/>
    <dgm:cxn modelId="{AC28DB2A-5BA9-D247-846E-F756D1C2B3C8}" type="presParOf" srcId="{4283662B-BE3F-B54C-93AD-632C469950E4}" destId="{2EC9E52A-FF83-3542-8D56-43FB8BE5FFF3}" srcOrd="4" destOrd="0" presId="urn:microsoft.com/office/officeart/2008/layout/VerticalCurvedList"/>
    <dgm:cxn modelId="{269EC61C-F8D6-4F44-B884-E596911576CE}" type="presParOf" srcId="{2EC9E52A-FF83-3542-8D56-43FB8BE5FFF3}" destId="{537A2039-DC5F-CF47-A492-3B12CD7C86FD}" srcOrd="0" destOrd="0" presId="urn:microsoft.com/office/officeart/2008/layout/VerticalCurvedList"/>
    <dgm:cxn modelId="{5877E4FC-4362-944A-8999-EDDA47A5B636}" type="presParOf" srcId="{4283662B-BE3F-B54C-93AD-632C469950E4}" destId="{501EF12C-8C7D-354A-B240-7DB1DB427AC5}" srcOrd="5" destOrd="0" presId="urn:microsoft.com/office/officeart/2008/layout/VerticalCurvedList"/>
    <dgm:cxn modelId="{D4C3FE17-FD2E-3A4D-A46A-6072DB3DDD4D}" type="presParOf" srcId="{4283662B-BE3F-B54C-93AD-632C469950E4}" destId="{6A8F65E2-B4BB-4D4C-8F47-A465152BA97F}" srcOrd="6" destOrd="0" presId="urn:microsoft.com/office/officeart/2008/layout/VerticalCurvedList"/>
    <dgm:cxn modelId="{10E3730C-99A2-9A47-B05F-72835DC59D2B}" type="presParOf" srcId="{6A8F65E2-B4BB-4D4C-8F47-A465152BA97F}" destId="{395EB736-43C2-3842-A0F2-7F8B82AA853B}"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b="1"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b="0"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b="1"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b="1"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b="1"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b="0"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b="1"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3FA0F9-5D7E-D148-924F-5CE7D1D466C2}" type="doc">
      <dgm:prSet loTypeId="urn:microsoft.com/office/officeart/2005/8/layout/vList3" loCatId="" qsTypeId="urn:microsoft.com/office/officeart/2005/8/quickstyle/simple1" qsCatId="simple" csTypeId="urn:microsoft.com/office/officeart/2005/8/colors/accent1_2" csCatId="accent1" phldr="1"/>
      <dgm:spPr/>
    </dgm:pt>
    <dgm:pt modelId="{D3914EFD-8999-1E49-AC65-5E451E6A017E}">
      <dgm:prSet phldrT="[Texto]"/>
      <dgm:spPr/>
      <dgm:t>
        <a:bodyPr/>
        <a:lstStyle/>
        <a:p>
          <a:r>
            <a:rPr lang="es-MX" dirty="0">
              <a:latin typeface="Montserrat" pitchFamily="2" charset="77"/>
            </a:rPr>
            <a:t>Reconocimiento del sitio</a:t>
          </a:r>
        </a:p>
      </dgm:t>
    </dgm:pt>
    <dgm:pt modelId="{9CAF5F92-7B9E-6846-A597-66C3475C5497}" type="parTrans" cxnId="{99BB45F6-89C5-1F45-BEDD-4F07F53DAC19}">
      <dgm:prSet/>
      <dgm:spPr/>
      <dgm:t>
        <a:bodyPr/>
        <a:lstStyle/>
        <a:p>
          <a:endParaRPr lang="es-MX">
            <a:latin typeface="Montserrat" pitchFamily="2" charset="77"/>
          </a:endParaRPr>
        </a:p>
      </dgm:t>
    </dgm:pt>
    <dgm:pt modelId="{C8876878-0624-5D4A-8091-F54008DB48BE}" type="sibTrans" cxnId="{99BB45F6-89C5-1F45-BEDD-4F07F53DAC19}">
      <dgm:prSet/>
      <dgm:spPr/>
      <dgm:t>
        <a:bodyPr/>
        <a:lstStyle/>
        <a:p>
          <a:endParaRPr lang="es-MX">
            <a:latin typeface="Montserrat" pitchFamily="2" charset="77"/>
          </a:endParaRPr>
        </a:p>
      </dgm:t>
    </dgm:pt>
    <dgm:pt modelId="{70783BBC-422C-6143-ACA4-708EEE5C467B}">
      <dgm:prSet phldrT="[Texto]"/>
      <dgm:spPr/>
      <dgm:t>
        <a:bodyPr/>
        <a:lstStyle/>
        <a:p>
          <a:r>
            <a:rPr lang="es-MX" dirty="0">
              <a:latin typeface="Montserrat" pitchFamily="2" charset="77"/>
            </a:rPr>
            <a:t>Muestreo multi hábitat con red (5 min)</a:t>
          </a:r>
        </a:p>
      </dgm:t>
    </dgm:pt>
    <dgm:pt modelId="{EF8A0507-0B2D-2040-BE7B-8610C2ED5B6A}" type="parTrans" cxnId="{DBA34BF4-37DA-2A42-B17C-DBBC070078FB}">
      <dgm:prSet/>
      <dgm:spPr/>
      <dgm:t>
        <a:bodyPr/>
        <a:lstStyle/>
        <a:p>
          <a:endParaRPr lang="es-MX">
            <a:latin typeface="Montserrat" pitchFamily="2" charset="77"/>
          </a:endParaRPr>
        </a:p>
      </dgm:t>
    </dgm:pt>
    <dgm:pt modelId="{3388A18A-7007-CD49-A066-722F6349E0DB}" type="sibTrans" cxnId="{DBA34BF4-37DA-2A42-B17C-DBBC070078FB}">
      <dgm:prSet/>
      <dgm:spPr/>
      <dgm:t>
        <a:bodyPr/>
        <a:lstStyle/>
        <a:p>
          <a:endParaRPr lang="es-MX">
            <a:latin typeface="Montserrat" pitchFamily="2" charset="77"/>
          </a:endParaRPr>
        </a:p>
      </dgm:t>
    </dgm:pt>
    <dgm:pt modelId="{3E297AFB-7FB4-C549-97AB-2FC36BE8E516}">
      <dgm:prSet phldrT="[Texto]"/>
      <dgm:spPr/>
      <dgm:t>
        <a:bodyPr/>
        <a:lstStyle/>
        <a:p>
          <a:r>
            <a:rPr lang="es-MX" dirty="0">
              <a:latin typeface="Montserrat" pitchFamily="2" charset="77"/>
            </a:rPr>
            <a:t>Búsqueda manual (2 min)</a:t>
          </a:r>
        </a:p>
      </dgm:t>
    </dgm:pt>
    <dgm:pt modelId="{BC0E694B-F68A-C345-891C-C7AB555315B0}" type="parTrans" cxnId="{FDA564BB-FB2D-0C4B-AFAC-E30E710E53DC}">
      <dgm:prSet/>
      <dgm:spPr/>
      <dgm:t>
        <a:bodyPr/>
        <a:lstStyle/>
        <a:p>
          <a:endParaRPr lang="es-MX">
            <a:latin typeface="Montserrat" pitchFamily="2" charset="77"/>
          </a:endParaRPr>
        </a:p>
      </dgm:t>
    </dgm:pt>
    <dgm:pt modelId="{D35F40F5-A586-C044-A2A7-75F596EA820F}" type="sibTrans" cxnId="{FDA564BB-FB2D-0C4B-AFAC-E30E710E53DC}">
      <dgm:prSet/>
      <dgm:spPr/>
      <dgm:t>
        <a:bodyPr/>
        <a:lstStyle/>
        <a:p>
          <a:endParaRPr lang="es-MX">
            <a:latin typeface="Montserrat" pitchFamily="2" charset="77"/>
          </a:endParaRPr>
        </a:p>
      </dgm:t>
    </dgm:pt>
    <dgm:pt modelId="{F09E5EAD-4E51-AC4B-9A10-2E3EA30C3969}">
      <dgm:prSet/>
      <dgm:spPr/>
      <dgm:t>
        <a:bodyPr/>
        <a:lstStyle/>
        <a:p>
          <a:r>
            <a:rPr lang="es-MX" b="0" dirty="0">
              <a:latin typeface="Montserrat" pitchFamily="2" charset="77"/>
            </a:rPr>
            <a:t>Identificación de organismos</a:t>
          </a:r>
        </a:p>
      </dgm:t>
    </dgm:pt>
    <dgm:pt modelId="{4D9A3144-C397-784C-847A-37BCF33B0971}" type="parTrans" cxnId="{D6CFECE3-C2A0-3C4E-B14E-B3E80EB54D8D}">
      <dgm:prSet/>
      <dgm:spPr/>
      <dgm:t>
        <a:bodyPr/>
        <a:lstStyle/>
        <a:p>
          <a:endParaRPr lang="es-MX">
            <a:latin typeface="Montserrat" pitchFamily="2" charset="77"/>
          </a:endParaRPr>
        </a:p>
      </dgm:t>
    </dgm:pt>
    <dgm:pt modelId="{F37F969E-1A85-2047-A60F-95F43775883D}" type="sibTrans" cxnId="{D6CFECE3-C2A0-3C4E-B14E-B3E80EB54D8D}">
      <dgm:prSet/>
      <dgm:spPr/>
      <dgm:t>
        <a:bodyPr/>
        <a:lstStyle/>
        <a:p>
          <a:endParaRPr lang="es-MX">
            <a:latin typeface="Montserrat" pitchFamily="2" charset="77"/>
          </a:endParaRPr>
        </a:p>
      </dgm:t>
    </dgm:pt>
    <dgm:pt modelId="{36064D3E-F531-7B46-AAB6-9B2472148867}">
      <dgm:prSet/>
      <dgm:spPr/>
      <dgm:t>
        <a:bodyPr/>
        <a:lstStyle/>
        <a:p>
          <a:r>
            <a:rPr lang="es-MX" b="1" dirty="0">
              <a:latin typeface="Montserrat" pitchFamily="2" charset="77"/>
            </a:rPr>
            <a:t>Cálculo del índice de calidad</a:t>
          </a:r>
        </a:p>
      </dgm:t>
    </dgm:pt>
    <dgm:pt modelId="{1E506E51-5F4C-2D45-B808-832ADE7F3A7B}" type="parTrans" cxnId="{2FB21DC8-04A9-8E4D-937E-AD9BEB04E833}">
      <dgm:prSet/>
      <dgm:spPr/>
      <dgm:t>
        <a:bodyPr/>
        <a:lstStyle/>
        <a:p>
          <a:endParaRPr lang="es-MX">
            <a:latin typeface="Montserrat" pitchFamily="2" charset="77"/>
          </a:endParaRPr>
        </a:p>
      </dgm:t>
    </dgm:pt>
    <dgm:pt modelId="{1BE90379-ACAE-584A-A55A-206759163BF9}" type="sibTrans" cxnId="{2FB21DC8-04A9-8E4D-937E-AD9BEB04E833}">
      <dgm:prSet/>
      <dgm:spPr/>
      <dgm:t>
        <a:bodyPr/>
        <a:lstStyle/>
        <a:p>
          <a:endParaRPr lang="es-MX">
            <a:latin typeface="Montserrat" pitchFamily="2" charset="77"/>
          </a:endParaRPr>
        </a:p>
      </dgm:t>
    </dgm:pt>
    <dgm:pt modelId="{0C76CB81-150A-7640-A3BB-01353BF842FB}" type="pres">
      <dgm:prSet presAssocID="{9C3FA0F9-5D7E-D148-924F-5CE7D1D466C2}" presName="linearFlow" presStyleCnt="0">
        <dgm:presLayoutVars>
          <dgm:dir/>
          <dgm:resizeHandles val="exact"/>
        </dgm:presLayoutVars>
      </dgm:prSet>
      <dgm:spPr/>
    </dgm:pt>
    <dgm:pt modelId="{491F5D4D-0976-AC4B-8EAD-D26579673DE0}" type="pres">
      <dgm:prSet presAssocID="{D3914EFD-8999-1E49-AC65-5E451E6A017E}" presName="composite" presStyleCnt="0"/>
      <dgm:spPr/>
    </dgm:pt>
    <dgm:pt modelId="{DC695D88-5779-A94F-9600-75F493C235D8}" type="pres">
      <dgm:prSet presAssocID="{D3914EFD-8999-1E49-AC65-5E451E6A017E}" presName="imgShp" presStyleLbl="fgImgPlac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con relleno sólido"/>
        </a:ext>
      </dgm:extLst>
    </dgm:pt>
    <dgm:pt modelId="{FEE7D403-4CE4-4547-856F-4E5C313E5C00}" type="pres">
      <dgm:prSet presAssocID="{D3914EFD-8999-1E49-AC65-5E451E6A017E}" presName="txShp" presStyleLbl="node1" presStyleIdx="0" presStyleCnt="5">
        <dgm:presLayoutVars>
          <dgm:bulletEnabled val="1"/>
        </dgm:presLayoutVars>
      </dgm:prSet>
      <dgm:spPr/>
    </dgm:pt>
    <dgm:pt modelId="{CBA23F17-C72F-A945-9C7D-659CFF2F139B}" type="pres">
      <dgm:prSet presAssocID="{C8876878-0624-5D4A-8091-F54008DB48BE}" presName="spacing" presStyleCnt="0"/>
      <dgm:spPr/>
    </dgm:pt>
    <dgm:pt modelId="{A07183EB-B876-4A4F-87CA-1BFD705637A6}" type="pres">
      <dgm:prSet presAssocID="{70783BBC-422C-6143-ACA4-708EEE5C467B}" presName="composite" presStyleCnt="0"/>
      <dgm:spPr/>
    </dgm:pt>
    <dgm:pt modelId="{751B49FD-D97A-3049-AD6C-7062668A96B1}" type="pres">
      <dgm:prSet presAssocID="{70783BBC-422C-6143-ACA4-708EEE5C467B}" presName="imgShp" presStyleLbl="fgImgPlac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con relleno sólido"/>
        </a:ext>
      </dgm:extLst>
    </dgm:pt>
    <dgm:pt modelId="{D4EF5103-012C-9A45-A835-D3037FD117F0}" type="pres">
      <dgm:prSet presAssocID="{70783BBC-422C-6143-ACA4-708EEE5C467B}" presName="txShp" presStyleLbl="node1" presStyleIdx="1" presStyleCnt="5">
        <dgm:presLayoutVars>
          <dgm:bulletEnabled val="1"/>
        </dgm:presLayoutVars>
      </dgm:prSet>
      <dgm:spPr/>
    </dgm:pt>
    <dgm:pt modelId="{46213BD4-EDCD-A544-826F-025B99014C7E}" type="pres">
      <dgm:prSet presAssocID="{3388A18A-7007-CD49-A066-722F6349E0DB}" presName="spacing" presStyleCnt="0"/>
      <dgm:spPr/>
    </dgm:pt>
    <dgm:pt modelId="{5993F01A-24DB-A64E-9EB9-58D1CC9BD00A}" type="pres">
      <dgm:prSet presAssocID="{3E297AFB-7FB4-C549-97AB-2FC36BE8E516}" presName="composite" presStyleCnt="0"/>
      <dgm:spPr/>
    </dgm:pt>
    <dgm:pt modelId="{607344B4-0155-9744-9A3D-6614F3E4BA07}" type="pres">
      <dgm:prSet presAssocID="{3E297AFB-7FB4-C549-97AB-2FC36BE8E516}" presName="imgShp" presStyleLbl="fgImgPlac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con relleno sólido"/>
        </a:ext>
      </dgm:extLst>
    </dgm:pt>
    <dgm:pt modelId="{A2722DD9-1F65-284F-815A-6319AC96717D}" type="pres">
      <dgm:prSet presAssocID="{3E297AFB-7FB4-C549-97AB-2FC36BE8E516}" presName="txShp" presStyleLbl="node1" presStyleIdx="2" presStyleCnt="5">
        <dgm:presLayoutVars>
          <dgm:bulletEnabled val="1"/>
        </dgm:presLayoutVars>
      </dgm:prSet>
      <dgm:spPr/>
    </dgm:pt>
    <dgm:pt modelId="{C81FBCF2-2A46-8143-9C90-C9D3372CCE80}" type="pres">
      <dgm:prSet presAssocID="{D35F40F5-A586-C044-A2A7-75F596EA820F}" presName="spacing" presStyleCnt="0"/>
      <dgm:spPr/>
    </dgm:pt>
    <dgm:pt modelId="{12B777F5-DDEF-4C47-BC69-014A12E5E769}" type="pres">
      <dgm:prSet presAssocID="{F09E5EAD-4E51-AC4B-9A10-2E3EA30C3969}" presName="composite" presStyleCnt="0"/>
      <dgm:spPr/>
    </dgm:pt>
    <dgm:pt modelId="{8AF274C1-ECE9-E146-B288-7C97B7571CE1}" type="pres">
      <dgm:prSet presAssocID="{F09E5EAD-4E51-AC4B-9A10-2E3EA30C3969}" presName="imgShp" presStyleLbl="fgImgPlac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con relleno sólido"/>
        </a:ext>
      </dgm:extLst>
    </dgm:pt>
    <dgm:pt modelId="{7DB601B8-6190-D641-B184-C71CF5D720FF}" type="pres">
      <dgm:prSet presAssocID="{F09E5EAD-4E51-AC4B-9A10-2E3EA30C3969}" presName="txShp" presStyleLbl="node1" presStyleIdx="3" presStyleCnt="5">
        <dgm:presLayoutVars>
          <dgm:bulletEnabled val="1"/>
        </dgm:presLayoutVars>
      </dgm:prSet>
      <dgm:spPr/>
    </dgm:pt>
    <dgm:pt modelId="{BB76B09E-6663-F64D-BC09-49D919EAFEB7}" type="pres">
      <dgm:prSet presAssocID="{F37F969E-1A85-2047-A60F-95F43775883D}" presName="spacing" presStyleCnt="0"/>
      <dgm:spPr/>
    </dgm:pt>
    <dgm:pt modelId="{F58DE2B0-96B1-8D4F-A5DA-F354E06ED1CB}" type="pres">
      <dgm:prSet presAssocID="{36064D3E-F531-7B46-AAB6-9B2472148867}" presName="composite" presStyleCnt="0"/>
      <dgm:spPr/>
    </dgm:pt>
    <dgm:pt modelId="{31D0B8AE-5CC6-504C-A7EF-75B65F815853}" type="pres">
      <dgm:prSet presAssocID="{36064D3E-F531-7B46-AAB6-9B2472148867}" presName="imgShp" presStyleLbl="fgImgPlac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con relleno sólido"/>
        </a:ext>
      </dgm:extLst>
    </dgm:pt>
    <dgm:pt modelId="{4A1FE53E-CB98-A044-9E53-088C94DBF5AF}" type="pres">
      <dgm:prSet presAssocID="{36064D3E-F531-7B46-AAB6-9B2472148867}" presName="txShp" presStyleLbl="node1" presStyleIdx="4" presStyleCnt="5">
        <dgm:presLayoutVars>
          <dgm:bulletEnabled val="1"/>
        </dgm:presLayoutVars>
      </dgm:prSet>
      <dgm:spPr/>
    </dgm:pt>
  </dgm:ptLst>
  <dgm:cxnLst>
    <dgm:cxn modelId="{DE6A4D0A-513E-714F-BBE0-2108E1766C2D}" type="presOf" srcId="{3E297AFB-7FB4-C549-97AB-2FC36BE8E516}" destId="{A2722DD9-1F65-284F-815A-6319AC96717D}" srcOrd="0" destOrd="0" presId="urn:microsoft.com/office/officeart/2005/8/layout/vList3"/>
    <dgm:cxn modelId="{8EB78A11-5267-524B-979F-5B67ABD74FBB}" type="presOf" srcId="{9C3FA0F9-5D7E-D148-924F-5CE7D1D466C2}" destId="{0C76CB81-150A-7640-A3BB-01353BF842FB}" srcOrd="0" destOrd="0" presId="urn:microsoft.com/office/officeart/2005/8/layout/vList3"/>
    <dgm:cxn modelId="{E41FC725-99B4-744E-AB16-D82ACD98B6A0}" type="presOf" srcId="{36064D3E-F531-7B46-AAB6-9B2472148867}" destId="{4A1FE53E-CB98-A044-9E53-088C94DBF5AF}" srcOrd="0" destOrd="0" presId="urn:microsoft.com/office/officeart/2005/8/layout/vList3"/>
    <dgm:cxn modelId="{D8F4FC64-7F2D-F74B-9F05-DF2B099ACB9E}" type="presOf" srcId="{70783BBC-422C-6143-ACA4-708EEE5C467B}" destId="{D4EF5103-012C-9A45-A835-D3037FD117F0}" srcOrd="0" destOrd="0" presId="urn:microsoft.com/office/officeart/2005/8/layout/vList3"/>
    <dgm:cxn modelId="{FDA564BB-FB2D-0C4B-AFAC-E30E710E53DC}" srcId="{9C3FA0F9-5D7E-D148-924F-5CE7D1D466C2}" destId="{3E297AFB-7FB4-C549-97AB-2FC36BE8E516}" srcOrd="2" destOrd="0" parTransId="{BC0E694B-F68A-C345-891C-C7AB555315B0}" sibTransId="{D35F40F5-A586-C044-A2A7-75F596EA820F}"/>
    <dgm:cxn modelId="{2FB21DC8-04A9-8E4D-937E-AD9BEB04E833}" srcId="{9C3FA0F9-5D7E-D148-924F-5CE7D1D466C2}" destId="{36064D3E-F531-7B46-AAB6-9B2472148867}" srcOrd="4" destOrd="0" parTransId="{1E506E51-5F4C-2D45-B808-832ADE7F3A7B}" sibTransId="{1BE90379-ACAE-584A-A55A-206759163BF9}"/>
    <dgm:cxn modelId="{8349FDD4-244C-4542-9D8B-992CA6F3B516}" type="presOf" srcId="{D3914EFD-8999-1E49-AC65-5E451E6A017E}" destId="{FEE7D403-4CE4-4547-856F-4E5C313E5C00}" srcOrd="0" destOrd="0" presId="urn:microsoft.com/office/officeart/2005/8/layout/vList3"/>
    <dgm:cxn modelId="{273AD7D9-69E2-7D46-975F-691703C3BF12}" type="presOf" srcId="{F09E5EAD-4E51-AC4B-9A10-2E3EA30C3969}" destId="{7DB601B8-6190-D641-B184-C71CF5D720FF}" srcOrd="0" destOrd="0" presId="urn:microsoft.com/office/officeart/2005/8/layout/vList3"/>
    <dgm:cxn modelId="{D6CFECE3-C2A0-3C4E-B14E-B3E80EB54D8D}" srcId="{9C3FA0F9-5D7E-D148-924F-5CE7D1D466C2}" destId="{F09E5EAD-4E51-AC4B-9A10-2E3EA30C3969}" srcOrd="3" destOrd="0" parTransId="{4D9A3144-C397-784C-847A-37BCF33B0971}" sibTransId="{F37F969E-1A85-2047-A60F-95F43775883D}"/>
    <dgm:cxn modelId="{DBA34BF4-37DA-2A42-B17C-DBBC070078FB}" srcId="{9C3FA0F9-5D7E-D148-924F-5CE7D1D466C2}" destId="{70783BBC-422C-6143-ACA4-708EEE5C467B}" srcOrd="1" destOrd="0" parTransId="{EF8A0507-0B2D-2040-BE7B-8610C2ED5B6A}" sibTransId="{3388A18A-7007-CD49-A066-722F6349E0DB}"/>
    <dgm:cxn modelId="{99BB45F6-89C5-1F45-BEDD-4F07F53DAC19}" srcId="{9C3FA0F9-5D7E-D148-924F-5CE7D1D466C2}" destId="{D3914EFD-8999-1E49-AC65-5E451E6A017E}" srcOrd="0" destOrd="0" parTransId="{9CAF5F92-7B9E-6846-A597-66C3475C5497}" sibTransId="{C8876878-0624-5D4A-8091-F54008DB48BE}"/>
    <dgm:cxn modelId="{E9F979B0-2095-5B49-BAF7-8669FD7BA21F}" type="presParOf" srcId="{0C76CB81-150A-7640-A3BB-01353BF842FB}" destId="{491F5D4D-0976-AC4B-8EAD-D26579673DE0}" srcOrd="0" destOrd="0" presId="urn:microsoft.com/office/officeart/2005/8/layout/vList3"/>
    <dgm:cxn modelId="{0D8513C1-BE98-2F46-B59E-DD283F49C757}" type="presParOf" srcId="{491F5D4D-0976-AC4B-8EAD-D26579673DE0}" destId="{DC695D88-5779-A94F-9600-75F493C235D8}" srcOrd="0" destOrd="0" presId="urn:microsoft.com/office/officeart/2005/8/layout/vList3"/>
    <dgm:cxn modelId="{2B18048B-36D6-7343-B00C-205002042CCF}" type="presParOf" srcId="{491F5D4D-0976-AC4B-8EAD-D26579673DE0}" destId="{FEE7D403-4CE4-4547-856F-4E5C313E5C00}" srcOrd="1" destOrd="0" presId="urn:microsoft.com/office/officeart/2005/8/layout/vList3"/>
    <dgm:cxn modelId="{04B1DA58-0606-0F45-8A39-8189B509E117}" type="presParOf" srcId="{0C76CB81-150A-7640-A3BB-01353BF842FB}" destId="{CBA23F17-C72F-A945-9C7D-659CFF2F139B}" srcOrd="1" destOrd="0" presId="urn:microsoft.com/office/officeart/2005/8/layout/vList3"/>
    <dgm:cxn modelId="{4CCE7484-D7B0-B949-B2FA-3CB604601BDD}" type="presParOf" srcId="{0C76CB81-150A-7640-A3BB-01353BF842FB}" destId="{A07183EB-B876-4A4F-87CA-1BFD705637A6}" srcOrd="2" destOrd="0" presId="urn:microsoft.com/office/officeart/2005/8/layout/vList3"/>
    <dgm:cxn modelId="{95056CA7-36B3-3D48-A1BC-C322DD3C8D2B}" type="presParOf" srcId="{A07183EB-B876-4A4F-87CA-1BFD705637A6}" destId="{751B49FD-D97A-3049-AD6C-7062668A96B1}" srcOrd="0" destOrd="0" presId="urn:microsoft.com/office/officeart/2005/8/layout/vList3"/>
    <dgm:cxn modelId="{BD5A5DC2-7206-4B45-91DB-947BC6CB52E8}" type="presParOf" srcId="{A07183EB-B876-4A4F-87CA-1BFD705637A6}" destId="{D4EF5103-012C-9A45-A835-D3037FD117F0}" srcOrd="1" destOrd="0" presId="urn:microsoft.com/office/officeart/2005/8/layout/vList3"/>
    <dgm:cxn modelId="{C1EB941C-58EC-344F-8F56-86FF1FDA93F9}" type="presParOf" srcId="{0C76CB81-150A-7640-A3BB-01353BF842FB}" destId="{46213BD4-EDCD-A544-826F-025B99014C7E}" srcOrd="3" destOrd="0" presId="urn:microsoft.com/office/officeart/2005/8/layout/vList3"/>
    <dgm:cxn modelId="{E6835420-6535-1741-B9DD-E9C88E44D09F}" type="presParOf" srcId="{0C76CB81-150A-7640-A3BB-01353BF842FB}" destId="{5993F01A-24DB-A64E-9EB9-58D1CC9BD00A}" srcOrd="4" destOrd="0" presId="urn:microsoft.com/office/officeart/2005/8/layout/vList3"/>
    <dgm:cxn modelId="{53CBC52C-2C14-2C47-885E-B1E3B2B59B9C}" type="presParOf" srcId="{5993F01A-24DB-A64E-9EB9-58D1CC9BD00A}" destId="{607344B4-0155-9744-9A3D-6614F3E4BA07}" srcOrd="0" destOrd="0" presId="urn:microsoft.com/office/officeart/2005/8/layout/vList3"/>
    <dgm:cxn modelId="{1DEEA06E-BC30-D54C-B8CD-B6CBAB2D71BB}" type="presParOf" srcId="{5993F01A-24DB-A64E-9EB9-58D1CC9BD00A}" destId="{A2722DD9-1F65-284F-815A-6319AC96717D}" srcOrd="1" destOrd="0" presId="urn:microsoft.com/office/officeart/2005/8/layout/vList3"/>
    <dgm:cxn modelId="{488A97A3-B727-2F4F-A8FA-4719204748E9}" type="presParOf" srcId="{0C76CB81-150A-7640-A3BB-01353BF842FB}" destId="{C81FBCF2-2A46-8143-9C90-C9D3372CCE80}" srcOrd="5" destOrd="0" presId="urn:microsoft.com/office/officeart/2005/8/layout/vList3"/>
    <dgm:cxn modelId="{4763CD92-AB01-0348-A4D9-97EED3CED4F7}" type="presParOf" srcId="{0C76CB81-150A-7640-A3BB-01353BF842FB}" destId="{12B777F5-DDEF-4C47-BC69-014A12E5E769}" srcOrd="6" destOrd="0" presId="urn:microsoft.com/office/officeart/2005/8/layout/vList3"/>
    <dgm:cxn modelId="{EAE570BD-CAC2-D345-B1E4-0534A51C5881}" type="presParOf" srcId="{12B777F5-DDEF-4C47-BC69-014A12E5E769}" destId="{8AF274C1-ECE9-E146-B288-7C97B7571CE1}" srcOrd="0" destOrd="0" presId="urn:microsoft.com/office/officeart/2005/8/layout/vList3"/>
    <dgm:cxn modelId="{1254F95F-6C8E-8C4E-B1A1-B1327B6C0C7D}" type="presParOf" srcId="{12B777F5-DDEF-4C47-BC69-014A12E5E769}" destId="{7DB601B8-6190-D641-B184-C71CF5D720FF}" srcOrd="1" destOrd="0" presId="urn:microsoft.com/office/officeart/2005/8/layout/vList3"/>
    <dgm:cxn modelId="{642F8206-5E9A-F949-A4AC-41610554BB9F}" type="presParOf" srcId="{0C76CB81-150A-7640-A3BB-01353BF842FB}" destId="{BB76B09E-6663-F64D-BC09-49D919EAFEB7}" srcOrd="7" destOrd="0" presId="urn:microsoft.com/office/officeart/2005/8/layout/vList3"/>
    <dgm:cxn modelId="{10EB1601-9744-184B-B41F-976A117DC28C}" type="presParOf" srcId="{0C76CB81-150A-7640-A3BB-01353BF842FB}" destId="{F58DE2B0-96B1-8D4F-A5DA-F354E06ED1CB}" srcOrd="8" destOrd="0" presId="urn:microsoft.com/office/officeart/2005/8/layout/vList3"/>
    <dgm:cxn modelId="{D4D0188F-9C51-0146-BDA0-C930D7E3B367}" type="presParOf" srcId="{F58DE2B0-96B1-8D4F-A5DA-F354E06ED1CB}" destId="{31D0B8AE-5CC6-504C-A7EF-75B65F815853}" srcOrd="0" destOrd="0" presId="urn:microsoft.com/office/officeart/2005/8/layout/vList3"/>
    <dgm:cxn modelId="{B9E4A004-7138-B04D-81CA-090C88343C4D}" type="presParOf" srcId="{F58DE2B0-96B1-8D4F-A5DA-F354E06ED1CB}" destId="{4A1FE53E-CB98-A044-9E53-088C94DBF5AF}"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80C23-ED96-6541-B3D2-4B6C7DD32441}">
      <dsp:nvSpPr>
        <dsp:cNvPr id="0" name=""/>
        <dsp:cNvSpPr/>
      </dsp:nvSpPr>
      <dsp:spPr>
        <a:xfrm>
          <a:off x="1547897" y="303807"/>
          <a:ext cx="3926133" cy="3926133"/>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s-MX" sz="3100" kern="1200" dirty="0"/>
            <a:t>Eukarya</a:t>
          </a:r>
        </a:p>
      </dsp:txBody>
      <dsp:txXfrm>
        <a:off x="3617063" y="1135774"/>
        <a:ext cx="1402190" cy="1168492"/>
      </dsp:txXfrm>
    </dsp:sp>
    <dsp:sp modelId="{4F01053A-84CE-E244-B545-2BC717360278}">
      <dsp:nvSpPr>
        <dsp:cNvPr id="0" name=""/>
        <dsp:cNvSpPr/>
      </dsp:nvSpPr>
      <dsp:spPr>
        <a:xfrm>
          <a:off x="1467037" y="444027"/>
          <a:ext cx="3926133" cy="3926133"/>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s-MX" sz="3100" kern="1200" dirty="0"/>
            <a:t>Bacteria</a:t>
          </a:r>
        </a:p>
      </dsp:txBody>
      <dsp:txXfrm>
        <a:off x="2401831" y="2991340"/>
        <a:ext cx="2103286" cy="1028273"/>
      </dsp:txXfrm>
    </dsp:sp>
    <dsp:sp modelId="{E669C224-0FB1-8440-9DEE-B3DFDA465214}">
      <dsp:nvSpPr>
        <dsp:cNvPr id="0" name=""/>
        <dsp:cNvSpPr/>
      </dsp:nvSpPr>
      <dsp:spPr>
        <a:xfrm>
          <a:off x="1386177" y="303807"/>
          <a:ext cx="3926133" cy="3926133"/>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s-MX" sz="3100" kern="1200" dirty="0"/>
            <a:t>Archaea</a:t>
          </a:r>
        </a:p>
      </dsp:txBody>
      <dsp:txXfrm>
        <a:off x="1840955" y="1135774"/>
        <a:ext cx="1402190" cy="1168492"/>
      </dsp:txXfrm>
    </dsp:sp>
    <dsp:sp modelId="{4E27AD4A-02F4-4F4A-8D41-7672A5CE4FFB}">
      <dsp:nvSpPr>
        <dsp:cNvPr id="0" name=""/>
        <dsp:cNvSpPr/>
      </dsp:nvSpPr>
      <dsp:spPr>
        <a:xfrm>
          <a:off x="1305174" y="60761"/>
          <a:ext cx="4412226" cy="4412226"/>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1EBFA75-CF8F-1F48-8312-CFD0149CF3A7}">
      <dsp:nvSpPr>
        <dsp:cNvPr id="0" name=""/>
        <dsp:cNvSpPr/>
      </dsp:nvSpPr>
      <dsp:spPr>
        <a:xfrm>
          <a:off x="1223991" y="200732"/>
          <a:ext cx="4412226" cy="4412226"/>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A46212-3234-9F48-9083-36EC1EF97887}">
      <dsp:nvSpPr>
        <dsp:cNvPr id="0" name=""/>
        <dsp:cNvSpPr/>
      </dsp:nvSpPr>
      <dsp:spPr>
        <a:xfrm>
          <a:off x="1142807" y="60761"/>
          <a:ext cx="4412226" cy="4412226"/>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623D-3597-1B4E-9732-FF7B5FE17A10}">
      <dsp:nvSpPr>
        <dsp:cNvPr id="0" name=""/>
        <dsp:cNvSpPr/>
      </dsp:nvSpPr>
      <dsp:spPr>
        <a:xfrm>
          <a:off x="-4836819" y="-741271"/>
          <a:ext cx="5760868" cy="5760868"/>
        </a:xfrm>
        <a:prstGeom prst="blockArc">
          <a:avLst>
            <a:gd name="adj1" fmla="val 18900000"/>
            <a:gd name="adj2" fmla="val 2700000"/>
            <a:gd name="adj3" fmla="val 375"/>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1C425A-120F-EC41-BF8F-B2E67F93EC08}">
      <dsp:nvSpPr>
        <dsp:cNvPr id="0" name=""/>
        <dsp:cNvSpPr/>
      </dsp:nvSpPr>
      <dsp:spPr>
        <a:xfrm>
          <a:off x="483920" y="328917"/>
          <a:ext cx="4659200" cy="65817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428" tIns="58420" rIns="58420" bIns="58420" numCol="1" spcCol="1270" anchor="ctr" anchorCtr="0">
          <a:noAutofit/>
        </a:bodyPr>
        <a:lstStyle/>
        <a:p>
          <a:pPr marL="0" lvl="0" indent="0" algn="l" defTabSz="1022350">
            <a:lnSpc>
              <a:spcPct val="90000"/>
            </a:lnSpc>
            <a:spcBef>
              <a:spcPct val="0"/>
            </a:spcBef>
            <a:spcAft>
              <a:spcPct val="35000"/>
            </a:spcAft>
            <a:buNone/>
          </a:pPr>
          <a:r>
            <a:rPr lang="es-MX" sz="2300" kern="1200" dirty="0">
              <a:latin typeface="Montserrat" pitchFamily="2" charset="77"/>
            </a:rPr>
            <a:t>Protista (algas y protozoos)</a:t>
          </a:r>
        </a:p>
      </dsp:txBody>
      <dsp:txXfrm>
        <a:off x="483920" y="328917"/>
        <a:ext cx="4659200" cy="658177"/>
      </dsp:txXfrm>
    </dsp:sp>
    <dsp:sp modelId="{395EB736-43C2-3842-A0F2-7F8B82AA853B}">
      <dsp:nvSpPr>
        <dsp:cNvPr id="0" name=""/>
        <dsp:cNvSpPr/>
      </dsp:nvSpPr>
      <dsp:spPr>
        <a:xfrm>
          <a:off x="72559" y="246645"/>
          <a:ext cx="822721" cy="822721"/>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A5F759-3F74-D840-AAB8-56406E7B4FE0}">
      <dsp:nvSpPr>
        <dsp:cNvPr id="0" name=""/>
        <dsp:cNvSpPr/>
      </dsp:nvSpPr>
      <dsp:spPr>
        <a:xfrm>
          <a:off x="861268" y="1316355"/>
          <a:ext cx="4281852" cy="65817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428" tIns="58420" rIns="58420" bIns="58420" numCol="1" spcCol="1270" anchor="ctr" anchorCtr="0">
          <a:noAutofit/>
        </a:bodyPr>
        <a:lstStyle/>
        <a:p>
          <a:pPr marL="0" lvl="0" indent="0" algn="l" defTabSz="1022350">
            <a:lnSpc>
              <a:spcPct val="90000"/>
            </a:lnSpc>
            <a:spcBef>
              <a:spcPct val="0"/>
            </a:spcBef>
            <a:spcAft>
              <a:spcPct val="35000"/>
            </a:spcAft>
            <a:buNone/>
          </a:pPr>
          <a:r>
            <a:rPr lang="es-MX" sz="2300" kern="1200" dirty="0">
              <a:latin typeface="Montserrat" pitchFamily="2" charset="77"/>
            </a:rPr>
            <a:t>Fungi (hongos)</a:t>
          </a:r>
        </a:p>
      </dsp:txBody>
      <dsp:txXfrm>
        <a:off x="861268" y="1316355"/>
        <a:ext cx="4281852" cy="658177"/>
      </dsp:txXfrm>
    </dsp:sp>
    <dsp:sp modelId="{537A2039-DC5F-CF47-A492-3B12CD7C86FD}">
      <dsp:nvSpPr>
        <dsp:cNvPr id="0" name=""/>
        <dsp:cNvSpPr/>
      </dsp:nvSpPr>
      <dsp:spPr>
        <a:xfrm>
          <a:off x="449907" y="1234082"/>
          <a:ext cx="822721" cy="82272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115E4-5F75-5A4C-8B32-373C7AABC185}">
      <dsp:nvSpPr>
        <dsp:cNvPr id="0" name=""/>
        <dsp:cNvSpPr/>
      </dsp:nvSpPr>
      <dsp:spPr>
        <a:xfrm>
          <a:off x="861268" y="2303792"/>
          <a:ext cx="4281852" cy="65817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428" tIns="58420" rIns="58420" bIns="58420" numCol="1" spcCol="1270" anchor="ctr" anchorCtr="0">
          <a:noAutofit/>
        </a:bodyPr>
        <a:lstStyle/>
        <a:p>
          <a:pPr marL="0" lvl="0" indent="0" algn="l" defTabSz="1022350">
            <a:lnSpc>
              <a:spcPct val="90000"/>
            </a:lnSpc>
            <a:spcBef>
              <a:spcPct val="0"/>
            </a:spcBef>
            <a:spcAft>
              <a:spcPct val="35000"/>
            </a:spcAft>
            <a:buNone/>
          </a:pPr>
          <a:r>
            <a:rPr lang="es-MX" sz="2300" kern="1200" dirty="0">
              <a:latin typeface="Montserrat" pitchFamily="2" charset="77"/>
            </a:rPr>
            <a:t>Plantae (plantas)</a:t>
          </a:r>
        </a:p>
      </dsp:txBody>
      <dsp:txXfrm>
        <a:off x="861268" y="2303792"/>
        <a:ext cx="4281852" cy="658177"/>
      </dsp:txXfrm>
    </dsp:sp>
    <dsp:sp modelId="{B49350AB-EECF-9443-9340-7CB4C8A68D46}">
      <dsp:nvSpPr>
        <dsp:cNvPr id="0" name=""/>
        <dsp:cNvSpPr/>
      </dsp:nvSpPr>
      <dsp:spPr>
        <a:xfrm>
          <a:off x="449907" y="2221520"/>
          <a:ext cx="822721" cy="822721"/>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2590FE-5343-8340-87D5-C097CA5C0908}">
      <dsp:nvSpPr>
        <dsp:cNvPr id="0" name=""/>
        <dsp:cNvSpPr/>
      </dsp:nvSpPr>
      <dsp:spPr>
        <a:xfrm>
          <a:off x="483920" y="3291229"/>
          <a:ext cx="4659200" cy="65817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428" tIns="58420" rIns="58420" bIns="58420" numCol="1" spcCol="1270" anchor="ctr" anchorCtr="0">
          <a:noAutofit/>
        </a:bodyPr>
        <a:lstStyle/>
        <a:p>
          <a:pPr marL="0" lvl="0" indent="0" algn="l" defTabSz="1022350">
            <a:lnSpc>
              <a:spcPct val="90000"/>
            </a:lnSpc>
            <a:spcBef>
              <a:spcPct val="0"/>
            </a:spcBef>
            <a:spcAft>
              <a:spcPct val="35000"/>
            </a:spcAft>
            <a:buNone/>
          </a:pPr>
          <a:r>
            <a:rPr lang="es-MX" sz="2300" b="1" kern="1200" dirty="0">
              <a:latin typeface="Montserrat" pitchFamily="2" charset="77"/>
            </a:rPr>
            <a:t>Animalia (animales)</a:t>
          </a:r>
        </a:p>
      </dsp:txBody>
      <dsp:txXfrm>
        <a:off x="483920" y="3291229"/>
        <a:ext cx="4659200" cy="658177"/>
      </dsp:txXfrm>
    </dsp:sp>
    <dsp:sp modelId="{42EDB9C2-F93E-5149-B4C2-188C0099D77A}">
      <dsp:nvSpPr>
        <dsp:cNvPr id="0" name=""/>
        <dsp:cNvSpPr/>
      </dsp:nvSpPr>
      <dsp:spPr>
        <a:xfrm>
          <a:off x="72559" y="3208957"/>
          <a:ext cx="822721" cy="822721"/>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623D-3597-1B4E-9732-FF7B5FE17A10}">
      <dsp:nvSpPr>
        <dsp:cNvPr id="0" name=""/>
        <dsp:cNvSpPr/>
      </dsp:nvSpPr>
      <dsp:spPr>
        <a:xfrm>
          <a:off x="-5570621" y="-853292"/>
          <a:ext cx="6636193" cy="6636193"/>
        </a:xfrm>
        <a:prstGeom prst="blockArc">
          <a:avLst>
            <a:gd name="adj1" fmla="val 18900000"/>
            <a:gd name="adj2" fmla="val 2700000"/>
            <a:gd name="adj3" fmla="val 325"/>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1C425A-120F-EC41-BF8F-B2E67F93EC08}">
      <dsp:nvSpPr>
        <dsp:cNvPr id="0" name=""/>
        <dsp:cNvSpPr/>
      </dsp:nvSpPr>
      <dsp:spPr>
        <a:xfrm>
          <a:off x="345812" y="224099"/>
          <a:ext cx="4356359" cy="448002"/>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b="1" kern="1200" dirty="0">
              <a:latin typeface="Montserrat" pitchFamily="2" charset="77"/>
            </a:rPr>
            <a:t>Arthropoda</a:t>
          </a:r>
        </a:p>
      </dsp:txBody>
      <dsp:txXfrm>
        <a:off x="345812" y="224099"/>
        <a:ext cx="4356359" cy="448002"/>
      </dsp:txXfrm>
    </dsp:sp>
    <dsp:sp modelId="{395EB736-43C2-3842-A0F2-7F8B82AA853B}">
      <dsp:nvSpPr>
        <dsp:cNvPr id="0" name=""/>
        <dsp:cNvSpPr/>
      </dsp:nvSpPr>
      <dsp:spPr>
        <a:xfrm>
          <a:off x="65810" y="168099"/>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A5F759-3F74-D840-AAB8-56406E7B4FE0}">
      <dsp:nvSpPr>
        <dsp:cNvPr id="0" name=""/>
        <dsp:cNvSpPr/>
      </dsp:nvSpPr>
      <dsp:spPr>
        <a:xfrm>
          <a:off x="751518" y="896498"/>
          <a:ext cx="3950652" cy="448002"/>
        </a:xfrm>
        <a:prstGeom prst="rect">
          <a:avLst/>
        </a:prstGeom>
        <a:solidFill>
          <a:schemeClr val="accent1">
            <a:alpha val="90000"/>
            <a:hueOff val="0"/>
            <a:satOff val="0"/>
            <a:lumOff val="0"/>
            <a:alphaOff val="-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b="1" kern="1200" dirty="0">
              <a:latin typeface="Montserrat" pitchFamily="2" charset="77"/>
            </a:rPr>
            <a:t>Mollusca</a:t>
          </a:r>
        </a:p>
      </dsp:txBody>
      <dsp:txXfrm>
        <a:off x="751518" y="896498"/>
        <a:ext cx="3950652" cy="448002"/>
      </dsp:txXfrm>
    </dsp:sp>
    <dsp:sp modelId="{537A2039-DC5F-CF47-A492-3B12CD7C86FD}">
      <dsp:nvSpPr>
        <dsp:cNvPr id="0" name=""/>
        <dsp:cNvSpPr/>
      </dsp:nvSpPr>
      <dsp:spPr>
        <a:xfrm>
          <a:off x="471517" y="840498"/>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dsp:style>
    </dsp:sp>
    <dsp:sp modelId="{3DE115E4-5F75-5A4C-8B32-373C7AABC185}">
      <dsp:nvSpPr>
        <dsp:cNvPr id="0" name=""/>
        <dsp:cNvSpPr/>
      </dsp:nvSpPr>
      <dsp:spPr>
        <a:xfrm>
          <a:off x="973844" y="1568404"/>
          <a:ext cx="3728327" cy="448002"/>
        </a:xfrm>
        <a:prstGeom prst="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b="1" kern="1200" dirty="0">
              <a:latin typeface="Montserrat" pitchFamily="2" charset="77"/>
            </a:rPr>
            <a:t>Platyhelminthes</a:t>
          </a:r>
        </a:p>
      </dsp:txBody>
      <dsp:txXfrm>
        <a:off x="973844" y="1568404"/>
        <a:ext cx="3728327" cy="448002"/>
      </dsp:txXfrm>
    </dsp:sp>
    <dsp:sp modelId="{B49350AB-EECF-9443-9340-7CB4C8A68D46}">
      <dsp:nvSpPr>
        <dsp:cNvPr id="0" name=""/>
        <dsp:cNvSpPr/>
      </dsp:nvSpPr>
      <dsp:spPr>
        <a:xfrm>
          <a:off x="693842" y="1512403"/>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4F2590FE-5343-8340-87D5-C097CA5C0908}">
      <dsp:nvSpPr>
        <dsp:cNvPr id="0" name=""/>
        <dsp:cNvSpPr/>
      </dsp:nvSpPr>
      <dsp:spPr>
        <a:xfrm>
          <a:off x="1044830" y="2240802"/>
          <a:ext cx="3657341" cy="448002"/>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b="0" kern="1200" dirty="0">
              <a:latin typeface="Montserrat" pitchFamily="2" charset="77"/>
            </a:rPr>
            <a:t>Cnidaria (medusas)</a:t>
          </a:r>
        </a:p>
      </dsp:txBody>
      <dsp:txXfrm>
        <a:off x="1044830" y="2240802"/>
        <a:ext cx="3657341" cy="448002"/>
      </dsp:txXfrm>
    </dsp:sp>
    <dsp:sp modelId="{42EDB9C2-F93E-5149-B4C2-188C0099D77A}">
      <dsp:nvSpPr>
        <dsp:cNvPr id="0" name=""/>
        <dsp:cNvSpPr/>
      </dsp:nvSpPr>
      <dsp:spPr>
        <a:xfrm>
          <a:off x="764828" y="2184802"/>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9A228EF8-765D-0045-8684-2C64FEAC94DA}">
      <dsp:nvSpPr>
        <dsp:cNvPr id="0" name=""/>
        <dsp:cNvSpPr/>
      </dsp:nvSpPr>
      <dsp:spPr>
        <a:xfrm>
          <a:off x="973844" y="2913201"/>
          <a:ext cx="3728327" cy="448002"/>
        </a:xfrm>
        <a:prstGeom prst="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kern="1200" dirty="0">
              <a:latin typeface="Montserrat" pitchFamily="2" charset="77"/>
            </a:rPr>
            <a:t>Annelida (lombrices)</a:t>
          </a:r>
        </a:p>
      </dsp:txBody>
      <dsp:txXfrm>
        <a:off x="973844" y="2913201"/>
        <a:ext cx="3728327" cy="448002"/>
      </dsp:txXfrm>
    </dsp:sp>
    <dsp:sp modelId="{D254766F-2EEA-4F42-83CB-BAF2E671B27D}">
      <dsp:nvSpPr>
        <dsp:cNvPr id="0" name=""/>
        <dsp:cNvSpPr/>
      </dsp:nvSpPr>
      <dsp:spPr>
        <a:xfrm>
          <a:off x="693842" y="2857200"/>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D136BE5C-3BD0-A04F-97B4-0E06E1D0FADB}">
      <dsp:nvSpPr>
        <dsp:cNvPr id="0" name=""/>
        <dsp:cNvSpPr/>
      </dsp:nvSpPr>
      <dsp:spPr>
        <a:xfrm>
          <a:off x="751518" y="3585106"/>
          <a:ext cx="3950652" cy="448002"/>
        </a:xfrm>
        <a:prstGeom prst="rect">
          <a:avLst/>
        </a:prstGeom>
        <a:solidFill>
          <a:schemeClr val="accent1">
            <a:alpha val="90000"/>
            <a:hueOff val="0"/>
            <a:satOff val="0"/>
            <a:lumOff val="0"/>
            <a:alphaOff val="-3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kern="1200" dirty="0">
              <a:latin typeface="Montserrat" pitchFamily="2" charset="77"/>
            </a:rPr>
            <a:t>Echinodermata (estrellas de mar)</a:t>
          </a:r>
        </a:p>
      </dsp:txBody>
      <dsp:txXfrm>
        <a:off x="751518" y="3585106"/>
        <a:ext cx="3950652" cy="448002"/>
      </dsp:txXfrm>
    </dsp:sp>
    <dsp:sp modelId="{F62E4D5C-E3F4-EF44-B175-BD2E621C4D61}">
      <dsp:nvSpPr>
        <dsp:cNvPr id="0" name=""/>
        <dsp:cNvSpPr/>
      </dsp:nvSpPr>
      <dsp:spPr>
        <a:xfrm>
          <a:off x="471517" y="3529106"/>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dsp:style>
    </dsp:sp>
    <dsp:sp modelId="{06DCC398-D4E5-F348-AB8B-5A428398361F}">
      <dsp:nvSpPr>
        <dsp:cNvPr id="0" name=""/>
        <dsp:cNvSpPr/>
      </dsp:nvSpPr>
      <dsp:spPr>
        <a:xfrm>
          <a:off x="345812" y="4257505"/>
          <a:ext cx="4356359" cy="448002"/>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2" tIns="40640" rIns="40640" bIns="40640" numCol="1" spcCol="1270" anchor="ctr" anchorCtr="0">
          <a:noAutofit/>
        </a:bodyPr>
        <a:lstStyle/>
        <a:p>
          <a:pPr marL="0" lvl="0" indent="0" algn="l" defTabSz="711200">
            <a:lnSpc>
              <a:spcPct val="90000"/>
            </a:lnSpc>
            <a:spcBef>
              <a:spcPct val="0"/>
            </a:spcBef>
            <a:spcAft>
              <a:spcPct val="35000"/>
            </a:spcAft>
            <a:buNone/>
          </a:pPr>
          <a:r>
            <a:rPr lang="es-MX" sz="1600" kern="1200" dirty="0">
              <a:latin typeface="Montserrat" pitchFamily="2" charset="77"/>
            </a:rPr>
            <a:t>Chordata (vertebrados)</a:t>
          </a:r>
        </a:p>
      </dsp:txBody>
      <dsp:txXfrm>
        <a:off x="345812" y="4257505"/>
        <a:ext cx="4356359" cy="448002"/>
      </dsp:txXfrm>
    </dsp:sp>
    <dsp:sp modelId="{6E51F877-0F6F-1545-BF82-EB1622EC3E66}">
      <dsp:nvSpPr>
        <dsp:cNvPr id="0" name=""/>
        <dsp:cNvSpPr/>
      </dsp:nvSpPr>
      <dsp:spPr>
        <a:xfrm>
          <a:off x="65810" y="4201504"/>
          <a:ext cx="560003" cy="560003"/>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623D-3597-1B4E-9732-FF7B5FE17A10}">
      <dsp:nvSpPr>
        <dsp:cNvPr id="0" name=""/>
        <dsp:cNvSpPr/>
      </dsp:nvSpPr>
      <dsp:spPr>
        <a:xfrm>
          <a:off x="-4430382" y="-679482"/>
          <a:ext cx="5278051" cy="5278051"/>
        </a:xfrm>
        <a:prstGeom prst="blockArc">
          <a:avLst>
            <a:gd name="adj1" fmla="val 18900000"/>
            <a:gd name="adj2" fmla="val 2700000"/>
            <a:gd name="adj3" fmla="val 409"/>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7C4063-69D9-5649-A493-3379DD1636C0}">
      <dsp:nvSpPr>
        <dsp:cNvPr id="0" name=""/>
        <dsp:cNvSpPr/>
      </dsp:nvSpPr>
      <dsp:spPr>
        <a:xfrm>
          <a:off x="545154" y="391908"/>
          <a:ext cx="3549876" cy="783817"/>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2155" tIns="35560" rIns="35560" bIns="35560" numCol="1" spcCol="1270" anchor="ctr" anchorCtr="0">
          <a:noAutofit/>
        </a:bodyPr>
        <a:lstStyle/>
        <a:p>
          <a:pPr marL="0" lvl="0" indent="0" algn="l" defTabSz="622300">
            <a:lnSpc>
              <a:spcPct val="90000"/>
            </a:lnSpc>
            <a:spcBef>
              <a:spcPct val="0"/>
            </a:spcBef>
            <a:spcAft>
              <a:spcPct val="35000"/>
            </a:spcAft>
            <a:buNone/>
          </a:pPr>
          <a:r>
            <a:rPr lang="es-MX" sz="1400" b="1" kern="1200" dirty="0">
              <a:latin typeface="Montserrat" pitchFamily="2" charset="77"/>
            </a:rPr>
            <a:t>Platyhelminthes </a:t>
          </a:r>
        </a:p>
        <a:p>
          <a:pPr marL="0" lvl="0" indent="0" algn="l" defTabSz="622300">
            <a:lnSpc>
              <a:spcPct val="90000"/>
            </a:lnSpc>
            <a:spcBef>
              <a:spcPct val="0"/>
            </a:spcBef>
            <a:spcAft>
              <a:spcPct val="35000"/>
            </a:spcAft>
            <a:buNone/>
          </a:pPr>
          <a:r>
            <a:rPr lang="es-MX" sz="1400" b="0" kern="1200" dirty="0">
              <a:latin typeface="Montserrat" pitchFamily="2" charset="77"/>
            </a:rPr>
            <a:t>(gusanos planos o planarias)</a:t>
          </a:r>
        </a:p>
      </dsp:txBody>
      <dsp:txXfrm>
        <a:off x="545154" y="391908"/>
        <a:ext cx="3549876" cy="783817"/>
      </dsp:txXfrm>
    </dsp:sp>
    <dsp:sp modelId="{B49350AB-EECF-9443-9340-7CB4C8A68D46}">
      <dsp:nvSpPr>
        <dsp:cNvPr id="0" name=""/>
        <dsp:cNvSpPr/>
      </dsp:nvSpPr>
      <dsp:spPr>
        <a:xfrm>
          <a:off x="55268" y="293931"/>
          <a:ext cx="979771" cy="979771"/>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3CD1CF-9592-274C-BBCA-912CD7505BBD}">
      <dsp:nvSpPr>
        <dsp:cNvPr id="0" name=""/>
        <dsp:cNvSpPr/>
      </dsp:nvSpPr>
      <dsp:spPr>
        <a:xfrm>
          <a:off x="830072" y="1567634"/>
          <a:ext cx="3264958" cy="783817"/>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2155" tIns="35560" rIns="35560" bIns="35560" numCol="1" spcCol="1270" anchor="ctr" anchorCtr="0">
          <a:noAutofit/>
        </a:bodyPr>
        <a:lstStyle/>
        <a:p>
          <a:pPr marL="0" lvl="0" indent="0" algn="l" defTabSz="622300">
            <a:lnSpc>
              <a:spcPct val="90000"/>
            </a:lnSpc>
            <a:spcBef>
              <a:spcPct val="0"/>
            </a:spcBef>
            <a:spcAft>
              <a:spcPct val="35000"/>
            </a:spcAft>
            <a:buNone/>
          </a:pPr>
          <a:r>
            <a:rPr lang="es-MX" sz="1400" b="1" kern="1200" dirty="0">
              <a:latin typeface="Montserrat" pitchFamily="2" charset="77"/>
            </a:rPr>
            <a:t>Mollusca </a:t>
          </a:r>
        </a:p>
        <a:p>
          <a:pPr marL="0" lvl="0" indent="0" algn="just" defTabSz="622300">
            <a:lnSpc>
              <a:spcPct val="90000"/>
            </a:lnSpc>
            <a:spcBef>
              <a:spcPct val="0"/>
            </a:spcBef>
            <a:spcAft>
              <a:spcPct val="35000"/>
            </a:spcAft>
            <a:buNone/>
          </a:pPr>
          <a:r>
            <a:rPr lang="es-MX" sz="1400" b="0" kern="1200" dirty="0">
              <a:latin typeface="Montserrat" pitchFamily="2" charset="77"/>
            </a:rPr>
            <a:t>(Caracoles y almejas)</a:t>
          </a:r>
        </a:p>
      </dsp:txBody>
      <dsp:txXfrm>
        <a:off x="830072" y="1567634"/>
        <a:ext cx="3264958" cy="783817"/>
      </dsp:txXfrm>
    </dsp:sp>
    <dsp:sp modelId="{537A2039-DC5F-CF47-A492-3B12CD7C86FD}">
      <dsp:nvSpPr>
        <dsp:cNvPr id="0" name=""/>
        <dsp:cNvSpPr/>
      </dsp:nvSpPr>
      <dsp:spPr>
        <a:xfrm>
          <a:off x="340186" y="1469657"/>
          <a:ext cx="979771" cy="979771"/>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501EF12C-8C7D-354A-B240-7DB1DB427AC5}">
      <dsp:nvSpPr>
        <dsp:cNvPr id="0" name=""/>
        <dsp:cNvSpPr/>
      </dsp:nvSpPr>
      <dsp:spPr>
        <a:xfrm>
          <a:off x="545154" y="2743360"/>
          <a:ext cx="3549876" cy="783817"/>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2155" tIns="35560" rIns="35560" bIns="35560" numCol="1" spcCol="1270" anchor="ctr" anchorCtr="0">
          <a:noAutofit/>
        </a:bodyPr>
        <a:lstStyle/>
        <a:p>
          <a:pPr marL="0" lvl="0" indent="0" algn="l" defTabSz="622300">
            <a:lnSpc>
              <a:spcPct val="90000"/>
            </a:lnSpc>
            <a:spcBef>
              <a:spcPct val="0"/>
            </a:spcBef>
            <a:spcAft>
              <a:spcPct val="35000"/>
            </a:spcAft>
            <a:buNone/>
          </a:pPr>
          <a:r>
            <a:rPr lang="es-MX" sz="1400" b="1" kern="1200" dirty="0">
              <a:latin typeface="Montserrat" pitchFamily="2" charset="77"/>
            </a:rPr>
            <a:t>Arthropoda</a:t>
          </a:r>
        </a:p>
        <a:p>
          <a:pPr marL="0" lvl="0" indent="0" algn="just" defTabSz="622300">
            <a:lnSpc>
              <a:spcPct val="90000"/>
            </a:lnSpc>
            <a:spcBef>
              <a:spcPct val="0"/>
            </a:spcBef>
            <a:spcAft>
              <a:spcPct val="35000"/>
            </a:spcAft>
            <a:buNone/>
          </a:pPr>
          <a:r>
            <a:rPr lang="es-MX" sz="1400" b="0" kern="1200" dirty="0">
              <a:latin typeface="Montserrat" pitchFamily="2" charset="77"/>
            </a:rPr>
            <a:t>(Cienpies, quelicerados, crustáceos y hexápodos)</a:t>
          </a:r>
        </a:p>
      </dsp:txBody>
      <dsp:txXfrm>
        <a:off x="545154" y="2743360"/>
        <a:ext cx="3549876" cy="783817"/>
      </dsp:txXfrm>
    </dsp:sp>
    <dsp:sp modelId="{395EB736-43C2-3842-A0F2-7F8B82AA853B}">
      <dsp:nvSpPr>
        <dsp:cNvPr id="0" name=""/>
        <dsp:cNvSpPr/>
      </dsp:nvSpPr>
      <dsp:spPr>
        <a:xfrm>
          <a:off x="55268" y="2645383"/>
          <a:ext cx="979771" cy="979771"/>
        </a:xfrm>
        <a:prstGeom prst="ellipse">
          <a:avLst/>
        </a:prstGeom>
        <a:solidFill>
          <a:schemeClr val="lt1">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0"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0"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D403-4CE4-4547-856F-4E5C313E5C00}">
      <dsp:nvSpPr>
        <dsp:cNvPr id="0" name=""/>
        <dsp:cNvSpPr/>
      </dsp:nvSpPr>
      <dsp:spPr>
        <a:xfrm rot="10800000">
          <a:off x="942587" y="3309"/>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Reconocimiento del sitio</a:t>
          </a:r>
        </a:p>
      </dsp:txBody>
      <dsp:txXfrm rot="10800000">
        <a:off x="1141561" y="3309"/>
        <a:ext cx="2753278" cy="795897"/>
      </dsp:txXfrm>
    </dsp:sp>
    <dsp:sp modelId="{DC695D88-5779-A94F-9600-75F493C235D8}">
      <dsp:nvSpPr>
        <dsp:cNvPr id="0" name=""/>
        <dsp:cNvSpPr/>
      </dsp:nvSpPr>
      <dsp:spPr>
        <a:xfrm>
          <a:off x="544638" y="3309"/>
          <a:ext cx="795897" cy="79589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EF5103-012C-9A45-A835-D3037FD117F0}">
      <dsp:nvSpPr>
        <dsp:cNvPr id="0" name=""/>
        <dsp:cNvSpPr/>
      </dsp:nvSpPr>
      <dsp:spPr>
        <a:xfrm rot="10800000">
          <a:off x="942587" y="103678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Muestreo multi hábitat con red (5 min)</a:t>
          </a:r>
        </a:p>
      </dsp:txBody>
      <dsp:txXfrm rot="10800000">
        <a:off x="1141561" y="1036788"/>
        <a:ext cx="2753278" cy="795897"/>
      </dsp:txXfrm>
    </dsp:sp>
    <dsp:sp modelId="{751B49FD-D97A-3049-AD6C-7062668A96B1}">
      <dsp:nvSpPr>
        <dsp:cNvPr id="0" name=""/>
        <dsp:cNvSpPr/>
      </dsp:nvSpPr>
      <dsp:spPr>
        <a:xfrm>
          <a:off x="544638" y="1036788"/>
          <a:ext cx="795897" cy="79589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22DD9-1F65-284F-815A-6319AC96717D}">
      <dsp:nvSpPr>
        <dsp:cNvPr id="0" name=""/>
        <dsp:cNvSpPr/>
      </dsp:nvSpPr>
      <dsp:spPr>
        <a:xfrm rot="10800000">
          <a:off x="942587" y="2070268"/>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kern="1200" dirty="0">
              <a:latin typeface="Montserrat" pitchFamily="2" charset="77"/>
            </a:rPr>
            <a:t>Búsqueda manual (2 min)</a:t>
          </a:r>
        </a:p>
      </dsp:txBody>
      <dsp:txXfrm rot="10800000">
        <a:off x="1141561" y="2070268"/>
        <a:ext cx="2753278" cy="795897"/>
      </dsp:txXfrm>
    </dsp:sp>
    <dsp:sp modelId="{607344B4-0155-9744-9A3D-6614F3E4BA07}">
      <dsp:nvSpPr>
        <dsp:cNvPr id="0" name=""/>
        <dsp:cNvSpPr/>
      </dsp:nvSpPr>
      <dsp:spPr>
        <a:xfrm>
          <a:off x="544638" y="2070268"/>
          <a:ext cx="795897" cy="79589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B601B8-6190-D641-B184-C71CF5D720FF}">
      <dsp:nvSpPr>
        <dsp:cNvPr id="0" name=""/>
        <dsp:cNvSpPr/>
      </dsp:nvSpPr>
      <dsp:spPr>
        <a:xfrm rot="10800000">
          <a:off x="942587" y="3103747"/>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0" kern="1200" dirty="0">
              <a:latin typeface="Montserrat" pitchFamily="2" charset="77"/>
            </a:rPr>
            <a:t>Identificación de organismos</a:t>
          </a:r>
        </a:p>
      </dsp:txBody>
      <dsp:txXfrm rot="10800000">
        <a:off x="1141561" y="3103747"/>
        <a:ext cx="2753278" cy="795897"/>
      </dsp:txXfrm>
    </dsp:sp>
    <dsp:sp modelId="{8AF274C1-ECE9-E146-B288-7C97B7571CE1}">
      <dsp:nvSpPr>
        <dsp:cNvPr id="0" name=""/>
        <dsp:cNvSpPr/>
      </dsp:nvSpPr>
      <dsp:spPr>
        <a:xfrm>
          <a:off x="544638" y="3103747"/>
          <a:ext cx="795897" cy="79589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FE53E-CB98-A044-9E53-088C94DBF5AF}">
      <dsp:nvSpPr>
        <dsp:cNvPr id="0" name=""/>
        <dsp:cNvSpPr/>
      </dsp:nvSpPr>
      <dsp:spPr>
        <a:xfrm rot="10800000">
          <a:off x="942587" y="4137226"/>
          <a:ext cx="2952252" cy="79589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0969" tIns="60960" rIns="113792" bIns="60960" numCol="1" spcCol="1270" anchor="ctr" anchorCtr="0">
          <a:noAutofit/>
        </a:bodyPr>
        <a:lstStyle/>
        <a:p>
          <a:pPr marL="0" lvl="0" indent="0" algn="ctr" defTabSz="711200">
            <a:lnSpc>
              <a:spcPct val="90000"/>
            </a:lnSpc>
            <a:spcBef>
              <a:spcPct val="0"/>
            </a:spcBef>
            <a:spcAft>
              <a:spcPct val="35000"/>
            </a:spcAft>
            <a:buNone/>
          </a:pPr>
          <a:r>
            <a:rPr lang="es-MX" sz="1600" b="1" kern="1200" dirty="0">
              <a:latin typeface="Montserrat" pitchFamily="2" charset="77"/>
            </a:rPr>
            <a:t>Cálculo del índice de calidad</a:t>
          </a:r>
        </a:p>
      </dsp:txBody>
      <dsp:txXfrm rot="10800000">
        <a:off x="1141561" y="4137226"/>
        <a:ext cx="2753278" cy="795897"/>
      </dsp:txXfrm>
    </dsp:sp>
    <dsp:sp modelId="{31D0B8AE-5CC6-504C-A7EF-75B65F815853}">
      <dsp:nvSpPr>
        <dsp:cNvPr id="0" name=""/>
        <dsp:cNvSpPr/>
      </dsp:nvSpPr>
      <dsp:spPr>
        <a:xfrm>
          <a:off x="544638" y="4137226"/>
          <a:ext cx="795897" cy="79589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_tradnl"/>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93E089-286E-8243-A2A6-64AFBB9D91F0}" type="datetimeFigureOut">
              <a:rPr lang="es-ES_tradnl" smtClean="0"/>
              <a:t>17/2/26</a:t>
            </a:fld>
            <a:endParaRPr lang="es-ES_tradnl"/>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_tradnl"/>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_tradnl"/>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FBFCF-E3C8-0542-9F0B-A52A51B6AC34}" type="slidenum">
              <a:rPr lang="es-ES_tradnl" smtClean="0"/>
              <a:t>‹Nº›</a:t>
            </a:fld>
            <a:endParaRPr lang="es-ES_tradnl"/>
          </a:p>
        </p:txBody>
      </p:sp>
    </p:spTree>
    <p:extLst>
      <p:ext uri="{BB962C8B-B14F-4D97-AF65-F5344CB8AC3E}">
        <p14:creationId xmlns:p14="http://schemas.microsoft.com/office/powerpoint/2010/main" val="1077554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s-MX" sz="1200" b="0" i="0" u="none" strike="noStrike" kern="1200" dirty="0">
                <a:solidFill>
                  <a:schemeClr val="tx1"/>
                </a:solidFill>
                <a:effectLst/>
                <a:latin typeface="+mn-lt"/>
                <a:ea typeface="+mn-ea"/>
                <a:cs typeface="+mn-cs"/>
              </a:rPr>
              <a:t>La </a:t>
            </a:r>
            <a:r>
              <a:rPr lang="es-MX" sz="1200" b="1" i="0" kern="1200" dirty="0">
                <a:solidFill>
                  <a:schemeClr val="tx1"/>
                </a:solidFill>
                <a:effectLst/>
                <a:latin typeface="+mn-lt"/>
                <a:ea typeface="+mn-ea"/>
                <a:cs typeface="+mn-cs"/>
              </a:rPr>
              <a:t>metamorfosis en insectos</a:t>
            </a:r>
            <a:r>
              <a:rPr lang="es-MX" sz="1200" b="0" i="0" u="none" strike="noStrike" kern="1200" dirty="0">
                <a:solidFill>
                  <a:schemeClr val="tx1"/>
                </a:solidFill>
                <a:effectLst/>
                <a:latin typeface="+mn-lt"/>
                <a:ea typeface="+mn-ea"/>
                <a:cs typeface="+mn-cs"/>
              </a:rPr>
              <a:t> es el proceso de cambios en forma y estructura que experimentan durante su desarrollo, desde que nacen hasta que se convierten en adultos.</a:t>
            </a:r>
          </a:p>
          <a:p>
            <a:pPr marL="228600" indent="-228600">
              <a:buAutoNum type="arabicPeriod"/>
            </a:pPr>
            <a:r>
              <a:rPr lang="es-MX" sz="1200" b="1" i="0" kern="1200" dirty="0">
                <a:solidFill>
                  <a:schemeClr val="tx1"/>
                </a:solidFill>
                <a:effectLst/>
                <a:latin typeface="+mn-lt"/>
                <a:ea typeface="+mn-ea"/>
                <a:cs typeface="+mn-cs"/>
              </a:rPr>
              <a:t>Metamorfosis incompleta, simple (hemimetábola)</a:t>
            </a:r>
            <a:br>
              <a:rPr lang="es-MX" dirty="0"/>
            </a:br>
            <a:r>
              <a:rPr lang="es-MX" sz="1200" b="0" i="0" u="none" strike="noStrike" kern="1200" dirty="0">
                <a:solidFill>
                  <a:schemeClr val="tx1"/>
                </a:solidFill>
                <a:effectLst/>
                <a:latin typeface="+mn-lt"/>
                <a:ea typeface="+mn-ea"/>
                <a:cs typeface="+mn-cs"/>
              </a:rPr>
              <a:t>Tiene tres etapas: </a:t>
            </a:r>
            <a:r>
              <a:rPr lang="es-MX" sz="1200" b="1" i="0" kern="1200" dirty="0">
                <a:solidFill>
                  <a:schemeClr val="tx1"/>
                </a:solidFill>
                <a:effectLst/>
                <a:latin typeface="+mn-lt"/>
                <a:ea typeface="+mn-ea"/>
                <a:cs typeface="+mn-cs"/>
              </a:rPr>
              <a:t>huevo → ninfa → adulto</a:t>
            </a:r>
            <a:r>
              <a:rPr lang="es-MX" sz="1200" b="0" i="0" u="none" strike="noStrike" kern="1200" dirty="0">
                <a:solidFill>
                  <a:schemeClr val="tx1"/>
                </a:solidFill>
                <a:effectLst/>
                <a:latin typeface="+mn-lt"/>
                <a:ea typeface="+mn-ea"/>
                <a:cs typeface="+mn-cs"/>
              </a:rPr>
              <a:t>.</a:t>
            </a:r>
            <a:br>
              <a:rPr lang="es-MX" dirty="0"/>
            </a:br>
            <a:r>
              <a:rPr lang="es-MX" sz="1200" b="0" i="0" u="none" strike="noStrike" kern="1200" dirty="0">
                <a:solidFill>
                  <a:schemeClr val="tx1"/>
                </a:solidFill>
                <a:effectLst/>
                <a:latin typeface="+mn-lt"/>
                <a:ea typeface="+mn-ea"/>
                <a:cs typeface="+mn-cs"/>
              </a:rPr>
              <a:t>La ninfa se parece al adulto, pero es más pequeña y sin alas; crece mediante mudas.</a:t>
            </a:r>
            <a:br>
              <a:rPr lang="es-MX" dirty="0"/>
            </a:br>
            <a:r>
              <a:rPr lang="es-MX" sz="1200" b="0" i="1" kern="1200" dirty="0">
                <a:solidFill>
                  <a:schemeClr val="tx1"/>
                </a:solidFill>
                <a:effectLst/>
                <a:latin typeface="+mn-lt"/>
                <a:ea typeface="+mn-ea"/>
                <a:cs typeface="+mn-cs"/>
              </a:rPr>
              <a:t>Ejemplos:</a:t>
            </a:r>
            <a:r>
              <a:rPr lang="es-MX" sz="1200" b="0" i="0" u="none" strike="noStrike" kern="1200" dirty="0">
                <a:solidFill>
                  <a:schemeClr val="tx1"/>
                </a:solidFill>
                <a:effectLst/>
                <a:latin typeface="+mn-lt"/>
                <a:ea typeface="+mn-ea"/>
                <a:cs typeface="+mn-cs"/>
              </a:rPr>
              <a:t> saltamontes, cucarachas, libélulas.</a:t>
            </a:r>
          </a:p>
          <a:p>
            <a:pPr marL="228600" indent="-228600">
              <a:buAutoNum type="arabicPeriod"/>
            </a:pPr>
            <a:r>
              <a:rPr lang="es-MX" sz="1200" b="1" i="0" kern="1200" dirty="0">
                <a:solidFill>
                  <a:schemeClr val="tx1"/>
                </a:solidFill>
                <a:effectLst/>
                <a:latin typeface="+mn-lt"/>
                <a:ea typeface="+mn-ea"/>
                <a:cs typeface="+mn-cs"/>
              </a:rPr>
              <a:t>Metamorfosis completa (holometábola)</a:t>
            </a:r>
            <a:br>
              <a:rPr lang="es-MX" dirty="0"/>
            </a:br>
            <a:r>
              <a:rPr lang="es-MX" sz="1200" b="0" i="0" u="none" strike="noStrike" kern="1200" dirty="0">
                <a:solidFill>
                  <a:schemeClr val="tx1"/>
                </a:solidFill>
                <a:effectLst/>
                <a:latin typeface="+mn-lt"/>
                <a:ea typeface="+mn-ea"/>
                <a:cs typeface="+mn-cs"/>
              </a:rPr>
              <a:t>Tiene cuatro etapas: </a:t>
            </a:r>
            <a:r>
              <a:rPr lang="es-MX" sz="1200" b="1" i="0" kern="1200" dirty="0">
                <a:solidFill>
                  <a:schemeClr val="tx1"/>
                </a:solidFill>
                <a:effectLst/>
                <a:latin typeface="+mn-lt"/>
                <a:ea typeface="+mn-ea"/>
                <a:cs typeface="+mn-cs"/>
              </a:rPr>
              <a:t>huevo → larva → pupa → adulto</a:t>
            </a:r>
            <a:r>
              <a:rPr lang="es-MX" sz="1200" b="0" i="0" u="none" strike="noStrike" kern="1200" dirty="0">
                <a:solidFill>
                  <a:schemeClr val="tx1"/>
                </a:solidFill>
                <a:effectLst/>
                <a:latin typeface="+mn-lt"/>
                <a:ea typeface="+mn-ea"/>
                <a:cs typeface="+mn-cs"/>
              </a:rPr>
              <a:t>.</a:t>
            </a:r>
            <a:br>
              <a:rPr lang="es-MX" dirty="0"/>
            </a:br>
            <a:r>
              <a:rPr lang="es-MX" sz="1200" b="0" i="0" u="none" strike="noStrike" kern="1200" dirty="0">
                <a:solidFill>
                  <a:schemeClr val="tx1"/>
                </a:solidFill>
                <a:effectLst/>
                <a:latin typeface="+mn-lt"/>
                <a:ea typeface="+mn-ea"/>
                <a:cs typeface="+mn-cs"/>
              </a:rPr>
              <a:t>En la fase de pupa ocurre una transformación profunda del cuerpo.</a:t>
            </a:r>
            <a:br>
              <a:rPr lang="es-MX" dirty="0"/>
            </a:br>
            <a:r>
              <a:rPr lang="es-MX" sz="1200" b="0" i="1" kern="1200" dirty="0">
                <a:solidFill>
                  <a:schemeClr val="tx1"/>
                </a:solidFill>
                <a:effectLst/>
                <a:latin typeface="+mn-lt"/>
                <a:ea typeface="+mn-ea"/>
                <a:cs typeface="+mn-cs"/>
              </a:rPr>
              <a:t>Ejemplos:</a:t>
            </a:r>
            <a:r>
              <a:rPr lang="es-MX" sz="1200" b="0" i="0" u="none" strike="noStrike" kern="1200" dirty="0">
                <a:solidFill>
                  <a:schemeClr val="tx1"/>
                </a:solidFill>
                <a:effectLst/>
                <a:latin typeface="+mn-lt"/>
                <a:ea typeface="+mn-ea"/>
                <a:cs typeface="+mn-cs"/>
              </a:rPr>
              <a:t> mariposas, escarabajos, moscas.</a:t>
            </a:r>
            <a:endParaRPr lang="es-ES_tradnl" dirty="0"/>
          </a:p>
        </p:txBody>
      </p:sp>
      <p:sp>
        <p:nvSpPr>
          <p:cNvPr id="4" name="Marcador de número de diapositiva 3"/>
          <p:cNvSpPr>
            <a:spLocks noGrp="1"/>
          </p:cNvSpPr>
          <p:nvPr>
            <p:ph type="sldNum" sz="quarter" idx="5"/>
          </p:nvPr>
        </p:nvSpPr>
        <p:spPr/>
        <p:txBody>
          <a:bodyPr/>
          <a:lstStyle/>
          <a:p>
            <a:fld id="{1CBFBFCF-E3C8-0542-9F0B-A52A51B6AC34}" type="slidenum">
              <a:rPr lang="es-ES_tradnl" smtClean="0"/>
              <a:t>21</a:t>
            </a:fld>
            <a:endParaRPr lang="es-ES_tradnl"/>
          </a:p>
        </p:txBody>
      </p:sp>
    </p:spTree>
    <p:extLst>
      <p:ext uri="{BB962C8B-B14F-4D97-AF65-F5344CB8AC3E}">
        <p14:creationId xmlns:p14="http://schemas.microsoft.com/office/powerpoint/2010/main" val="4084824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D7CB9-3A34-F5E5-20F8-B88E0AC7E15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E885253-A3AB-7444-2B72-C2D6983C28A1}"/>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2888EF49-3EC2-8DAC-FA13-A828CF5F9D8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CF43C70-38DD-C512-B4A2-2F528D8CBD5A}"/>
              </a:ext>
            </a:extLst>
          </p:cNvPr>
          <p:cNvSpPr>
            <a:spLocks noGrp="1"/>
          </p:cNvSpPr>
          <p:nvPr>
            <p:ph type="sldNum" sz="quarter" idx="5"/>
          </p:nvPr>
        </p:nvSpPr>
        <p:spPr/>
        <p:txBody>
          <a:bodyPr/>
          <a:lstStyle/>
          <a:p>
            <a:fld id="{1CBFBFCF-E3C8-0542-9F0B-A52A51B6AC34}" type="slidenum">
              <a:rPr lang="es-ES_tradnl" smtClean="0"/>
              <a:t>22</a:t>
            </a:fld>
            <a:endParaRPr lang="es-ES_tradnl"/>
          </a:p>
        </p:txBody>
      </p:sp>
    </p:spTree>
    <p:extLst>
      <p:ext uri="{BB962C8B-B14F-4D97-AF65-F5344CB8AC3E}">
        <p14:creationId xmlns:p14="http://schemas.microsoft.com/office/powerpoint/2010/main" val="1082792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6E230-A65D-3D14-AC1E-D29EB83735B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46547A6-E367-F4ED-A54F-E6FC40223EF0}"/>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5ADBC76-1312-C5FF-5169-474A2204DE8E}"/>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D7B11970-28B1-EE18-E1D4-3AD69F8D7F2B}"/>
              </a:ext>
            </a:extLst>
          </p:cNvPr>
          <p:cNvSpPr>
            <a:spLocks noGrp="1"/>
          </p:cNvSpPr>
          <p:nvPr>
            <p:ph type="sldNum" sz="quarter" idx="5"/>
          </p:nvPr>
        </p:nvSpPr>
        <p:spPr/>
        <p:txBody>
          <a:bodyPr/>
          <a:lstStyle/>
          <a:p>
            <a:fld id="{1CBFBFCF-E3C8-0542-9F0B-A52A51B6AC34}" type="slidenum">
              <a:rPr lang="es-ES_tradnl" smtClean="0"/>
              <a:t>23</a:t>
            </a:fld>
            <a:endParaRPr lang="es-ES_tradnl"/>
          </a:p>
        </p:txBody>
      </p:sp>
    </p:spTree>
    <p:extLst>
      <p:ext uri="{BB962C8B-B14F-4D97-AF65-F5344CB8AC3E}">
        <p14:creationId xmlns:p14="http://schemas.microsoft.com/office/powerpoint/2010/main" val="899718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60284-B807-FDBB-F6E9-4A631927BAA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A80DBCA-9E0F-048F-AFD1-FB1EF641F3DA}"/>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D9DC9AA-77EF-69B4-3D3E-B2953B95DD7E}"/>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300C016-A6D7-1266-16B1-921BB9CA0C97}"/>
              </a:ext>
            </a:extLst>
          </p:cNvPr>
          <p:cNvSpPr>
            <a:spLocks noGrp="1"/>
          </p:cNvSpPr>
          <p:nvPr>
            <p:ph type="sldNum" sz="quarter" idx="5"/>
          </p:nvPr>
        </p:nvSpPr>
        <p:spPr/>
        <p:txBody>
          <a:bodyPr/>
          <a:lstStyle/>
          <a:p>
            <a:fld id="{1CBFBFCF-E3C8-0542-9F0B-A52A51B6AC34}" type="slidenum">
              <a:rPr lang="es-ES_tradnl" smtClean="0"/>
              <a:t>24</a:t>
            </a:fld>
            <a:endParaRPr lang="es-ES_tradnl"/>
          </a:p>
        </p:txBody>
      </p:sp>
    </p:spTree>
    <p:extLst>
      <p:ext uri="{BB962C8B-B14F-4D97-AF65-F5344CB8AC3E}">
        <p14:creationId xmlns:p14="http://schemas.microsoft.com/office/powerpoint/2010/main" val="800772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5419AF-7449-0ADD-F4C6-D8F3D80362A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8C976B3-3FC3-6B57-C436-501B87C491E3}"/>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C2C6B3A4-0386-1FF7-9E52-59E8B8E07D78}"/>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5EC99FA9-380E-21D5-B688-2D94DCA07F99}"/>
              </a:ext>
            </a:extLst>
          </p:cNvPr>
          <p:cNvSpPr>
            <a:spLocks noGrp="1"/>
          </p:cNvSpPr>
          <p:nvPr>
            <p:ph type="sldNum" sz="quarter" idx="5"/>
          </p:nvPr>
        </p:nvSpPr>
        <p:spPr/>
        <p:txBody>
          <a:bodyPr/>
          <a:lstStyle/>
          <a:p>
            <a:fld id="{1CBFBFCF-E3C8-0542-9F0B-A52A51B6AC34}" type="slidenum">
              <a:rPr lang="es-ES_tradnl" smtClean="0"/>
              <a:t>25</a:t>
            </a:fld>
            <a:endParaRPr lang="es-ES_tradnl"/>
          </a:p>
        </p:txBody>
      </p:sp>
    </p:spTree>
    <p:extLst>
      <p:ext uri="{BB962C8B-B14F-4D97-AF65-F5344CB8AC3E}">
        <p14:creationId xmlns:p14="http://schemas.microsoft.com/office/powerpoint/2010/main" val="401702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BA77C-B4F1-C242-11B1-34D8C2AD54E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ADCA597-5832-0845-959D-462840485628}"/>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25200A4F-E36D-828E-808A-F23B16769C45}"/>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3D410ECA-5FCC-1B56-AE20-D7E0EF692548}"/>
              </a:ext>
            </a:extLst>
          </p:cNvPr>
          <p:cNvSpPr>
            <a:spLocks noGrp="1"/>
          </p:cNvSpPr>
          <p:nvPr>
            <p:ph type="sldNum" sz="quarter" idx="5"/>
          </p:nvPr>
        </p:nvSpPr>
        <p:spPr/>
        <p:txBody>
          <a:bodyPr/>
          <a:lstStyle/>
          <a:p>
            <a:fld id="{1CBFBFCF-E3C8-0542-9F0B-A52A51B6AC34}" type="slidenum">
              <a:rPr lang="es-ES_tradnl" smtClean="0"/>
              <a:t>26</a:t>
            </a:fld>
            <a:endParaRPr lang="es-ES_tradnl"/>
          </a:p>
        </p:txBody>
      </p:sp>
    </p:spTree>
    <p:extLst>
      <p:ext uri="{BB962C8B-B14F-4D97-AF65-F5344CB8AC3E}">
        <p14:creationId xmlns:p14="http://schemas.microsoft.com/office/powerpoint/2010/main" val="786083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2D396-658C-6181-F614-166B7ECA2E8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6492BC9-0818-1A8B-EDF8-2551BE513AB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A1810327-34C3-0EFE-D548-E25C62C675E6}"/>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1F898EC3-C24E-3464-8C6C-3F68C5A97DBD}"/>
              </a:ext>
            </a:extLst>
          </p:cNvPr>
          <p:cNvSpPr>
            <a:spLocks noGrp="1"/>
          </p:cNvSpPr>
          <p:nvPr>
            <p:ph type="sldNum" sz="quarter" idx="5"/>
          </p:nvPr>
        </p:nvSpPr>
        <p:spPr/>
        <p:txBody>
          <a:bodyPr/>
          <a:lstStyle/>
          <a:p>
            <a:fld id="{1CBFBFCF-E3C8-0542-9F0B-A52A51B6AC34}" type="slidenum">
              <a:rPr lang="es-ES_tradnl" smtClean="0"/>
              <a:t>27</a:t>
            </a:fld>
            <a:endParaRPr lang="es-ES_tradnl"/>
          </a:p>
        </p:txBody>
      </p:sp>
    </p:spTree>
    <p:extLst>
      <p:ext uri="{BB962C8B-B14F-4D97-AF65-F5344CB8AC3E}">
        <p14:creationId xmlns:p14="http://schemas.microsoft.com/office/powerpoint/2010/main" val="960545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EBBA2-8BB9-0F3F-6FDB-94877864425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84951D8-5E2A-1345-2778-D9D47B37DC3E}"/>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BC218C07-9749-F040-39F4-BB9A4530B0D6}"/>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7888B56-B5F0-1A14-3C98-06241194F277}"/>
              </a:ext>
            </a:extLst>
          </p:cNvPr>
          <p:cNvSpPr>
            <a:spLocks noGrp="1"/>
          </p:cNvSpPr>
          <p:nvPr>
            <p:ph type="sldNum" sz="quarter" idx="5"/>
          </p:nvPr>
        </p:nvSpPr>
        <p:spPr/>
        <p:txBody>
          <a:bodyPr/>
          <a:lstStyle/>
          <a:p>
            <a:fld id="{1CBFBFCF-E3C8-0542-9F0B-A52A51B6AC34}" type="slidenum">
              <a:rPr lang="es-ES_tradnl" smtClean="0"/>
              <a:t>28</a:t>
            </a:fld>
            <a:endParaRPr lang="es-ES_tradnl"/>
          </a:p>
        </p:txBody>
      </p:sp>
    </p:spTree>
    <p:extLst>
      <p:ext uri="{BB962C8B-B14F-4D97-AF65-F5344CB8AC3E}">
        <p14:creationId xmlns:p14="http://schemas.microsoft.com/office/powerpoint/2010/main" val="545139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A0FF-FE89-E435-9AB7-AF75DD1E14A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7CC861E-97BA-4FD7-A68E-B5D8597B692E}"/>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3E16305D-6312-88DF-D9E9-B834884F712F}"/>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337E6368-E721-3FEA-99EB-165240A747BB}"/>
              </a:ext>
            </a:extLst>
          </p:cNvPr>
          <p:cNvSpPr>
            <a:spLocks noGrp="1"/>
          </p:cNvSpPr>
          <p:nvPr>
            <p:ph type="sldNum" sz="quarter" idx="5"/>
          </p:nvPr>
        </p:nvSpPr>
        <p:spPr/>
        <p:txBody>
          <a:bodyPr/>
          <a:lstStyle/>
          <a:p>
            <a:fld id="{1CBFBFCF-E3C8-0542-9F0B-A52A51B6AC34}" type="slidenum">
              <a:rPr lang="es-ES_tradnl" smtClean="0"/>
              <a:t>29</a:t>
            </a:fld>
            <a:endParaRPr lang="es-ES_tradnl"/>
          </a:p>
        </p:txBody>
      </p:sp>
    </p:spTree>
    <p:extLst>
      <p:ext uri="{BB962C8B-B14F-4D97-AF65-F5344CB8AC3E}">
        <p14:creationId xmlns:p14="http://schemas.microsoft.com/office/powerpoint/2010/main" val="471957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61F08-CC51-6C48-B521-17713099B76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FB7A999-A2AC-54F8-904D-035090DB1D57}"/>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5A759627-63B5-97DC-DAC2-1E6F498E1E3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7DB80AAB-9B16-CB75-F11D-D612CE94284D}"/>
              </a:ext>
            </a:extLst>
          </p:cNvPr>
          <p:cNvSpPr>
            <a:spLocks noGrp="1"/>
          </p:cNvSpPr>
          <p:nvPr>
            <p:ph type="sldNum" sz="quarter" idx="5"/>
          </p:nvPr>
        </p:nvSpPr>
        <p:spPr/>
        <p:txBody>
          <a:bodyPr/>
          <a:lstStyle/>
          <a:p>
            <a:fld id="{1CBFBFCF-E3C8-0542-9F0B-A52A51B6AC34}" type="slidenum">
              <a:rPr lang="es-ES_tradnl" smtClean="0"/>
              <a:t>30</a:t>
            </a:fld>
            <a:endParaRPr lang="es-ES_tradnl"/>
          </a:p>
        </p:txBody>
      </p:sp>
    </p:spTree>
    <p:extLst>
      <p:ext uri="{BB962C8B-B14F-4D97-AF65-F5344CB8AC3E}">
        <p14:creationId xmlns:p14="http://schemas.microsoft.com/office/powerpoint/2010/main" val="1816275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A3A4-147B-2240-F97B-D6C7B70D4D7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A2530F8-F6C5-4868-1D74-878704E7AB1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1268A1C-7572-4E0C-CB09-9990B95AF3AA}"/>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AF2BE36D-AAA1-81FB-D97C-30483E0892C3}"/>
              </a:ext>
            </a:extLst>
          </p:cNvPr>
          <p:cNvSpPr>
            <a:spLocks noGrp="1"/>
          </p:cNvSpPr>
          <p:nvPr>
            <p:ph type="sldNum" sz="quarter" idx="5"/>
          </p:nvPr>
        </p:nvSpPr>
        <p:spPr/>
        <p:txBody>
          <a:bodyPr/>
          <a:lstStyle/>
          <a:p>
            <a:fld id="{1CBFBFCF-E3C8-0542-9F0B-A52A51B6AC34}" type="slidenum">
              <a:rPr lang="es-ES_tradnl" smtClean="0"/>
              <a:t>31</a:t>
            </a:fld>
            <a:endParaRPr lang="es-ES_tradnl"/>
          </a:p>
        </p:txBody>
      </p:sp>
    </p:spTree>
    <p:extLst>
      <p:ext uri="{BB962C8B-B14F-4D97-AF65-F5344CB8AC3E}">
        <p14:creationId xmlns:p14="http://schemas.microsoft.com/office/powerpoint/2010/main" val="1395950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ACD08-7416-E6A5-BB60-CCBBAD2EAEC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526848F-9D0E-089A-BBBF-77159D3A2128}"/>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432CC4A-E22A-E56F-809C-D7C6B888C27A}"/>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84AD06A-9AA7-7229-CB37-D220CA0A8C9D}"/>
              </a:ext>
            </a:extLst>
          </p:cNvPr>
          <p:cNvSpPr>
            <a:spLocks noGrp="1"/>
          </p:cNvSpPr>
          <p:nvPr>
            <p:ph type="sldNum" sz="quarter" idx="5"/>
          </p:nvPr>
        </p:nvSpPr>
        <p:spPr/>
        <p:txBody>
          <a:bodyPr/>
          <a:lstStyle/>
          <a:p>
            <a:fld id="{1CBFBFCF-E3C8-0542-9F0B-A52A51B6AC34}" type="slidenum">
              <a:rPr lang="es-ES_tradnl" smtClean="0"/>
              <a:t>33</a:t>
            </a:fld>
            <a:endParaRPr lang="es-ES_tradnl"/>
          </a:p>
        </p:txBody>
      </p:sp>
    </p:spTree>
    <p:extLst>
      <p:ext uri="{BB962C8B-B14F-4D97-AF65-F5344CB8AC3E}">
        <p14:creationId xmlns:p14="http://schemas.microsoft.com/office/powerpoint/2010/main" val="2983075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82903-FED4-F7C5-A58E-2D7F20C09F0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D3CC12D-4303-3628-F486-D15950156DE5}"/>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6E4054EF-5333-5748-108C-23D5AFCE8181}"/>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F4035A07-5221-F5C7-4174-A5EC7D0A2007}"/>
              </a:ext>
            </a:extLst>
          </p:cNvPr>
          <p:cNvSpPr>
            <a:spLocks noGrp="1"/>
          </p:cNvSpPr>
          <p:nvPr>
            <p:ph type="sldNum" sz="quarter" idx="5"/>
          </p:nvPr>
        </p:nvSpPr>
        <p:spPr/>
        <p:txBody>
          <a:bodyPr/>
          <a:lstStyle/>
          <a:p>
            <a:fld id="{1CBFBFCF-E3C8-0542-9F0B-A52A51B6AC34}" type="slidenum">
              <a:rPr lang="es-ES_tradnl" smtClean="0"/>
              <a:t>34</a:t>
            </a:fld>
            <a:endParaRPr lang="es-ES_tradnl"/>
          </a:p>
        </p:txBody>
      </p:sp>
    </p:spTree>
    <p:extLst>
      <p:ext uri="{BB962C8B-B14F-4D97-AF65-F5344CB8AC3E}">
        <p14:creationId xmlns:p14="http://schemas.microsoft.com/office/powerpoint/2010/main" val="29752784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rtada_Todos">
    <p:spTree>
      <p:nvGrpSpPr>
        <p:cNvPr id="1" name=""/>
        <p:cNvGrpSpPr/>
        <p:nvPr/>
      </p:nvGrpSpPr>
      <p:grpSpPr>
        <a:xfrm>
          <a:off x="0" y="0"/>
          <a:ext cx="0" cy="0"/>
          <a:chOff x="0" y="0"/>
          <a:chExt cx="0" cy="0"/>
        </a:xfrm>
      </p:grpSpPr>
      <p:grpSp>
        <p:nvGrpSpPr>
          <p:cNvPr id="2" name="Grupo 1">
            <a:extLst>
              <a:ext uri="{FF2B5EF4-FFF2-40B4-BE49-F238E27FC236}">
                <a16:creationId xmlns:a16="http://schemas.microsoft.com/office/drawing/2014/main" id="{87D1E53A-6FD4-DD1D-33B1-3CD8A0B6A9E2}"/>
              </a:ext>
            </a:extLst>
          </p:cNvPr>
          <p:cNvGrpSpPr/>
          <p:nvPr userDrawn="1"/>
        </p:nvGrpSpPr>
        <p:grpSpPr>
          <a:xfrm>
            <a:off x="0" y="5372631"/>
            <a:ext cx="12192000" cy="1412061"/>
            <a:chOff x="0" y="4818055"/>
            <a:chExt cx="12192000" cy="1313705"/>
          </a:xfrm>
        </p:grpSpPr>
        <p:sp>
          <p:nvSpPr>
            <p:cNvPr id="5" name="Rectángulo 4">
              <a:extLst>
                <a:ext uri="{FF2B5EF4-FFF2-40B4-BE49-F238E27FC236}">
                  <a16:creationId xmlns:a16="http://schemas.microsoft.com/office/drawing/2014/main" id="{529FD336-F6E7-D246-069B-89570F1F32E9}"/>
                </a:ext>
              </a:extLst>
            </p:cNvPr>
            <p:cNvSpPr/>
            <p:nvPr userDrawn="1"/>
          </p:nvSpPr>
          <p:spPr>
            <a:xfrm>
              <a:off x="0" y="4818055"/>
              <a:ext cx="12192000" cy="1227977"/>
            </a:xfrm>
            <a:prstGeom prst="rect">
              <a:avLst/>
            </a:prstGeom>
            <a:gradFill>
              <a:gsLst>
                <a:gs pos="1000">
                  <a:schemeClr val="bg1">
                    <a:alpha val="0"/>
                  </a:schemeClr>
                </a:gs>
                <a:gs pos="50000">
                  <a:schemeClr val="bg2">
                    <a:lumMod val="75000"/>
                    <a:alpha val="72181"/>
                  </a:schemeClr>
                </a:gs>
                <a:gs pos="100000">
                  <a:schemeClr val="bg2">
                    <a:lumMod val="50000"/>
                    <a:alpha val="94229"/>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dirty="0"/>
            </a:p>
          </p:txBody>
        </p:sp>
        <p:sp>
          <p:nvSpPr>
            <p:cNvPr id="6" name="Rectángulo 5">
              <a:extLst>
                <a:ext uri="{FF2B5EF4-FFF2-40B4-BE49-F238E27FC236}">
                  <a16:creationId xmlns:a16="http://schemas.microsoft.com/office/drawing/2014/main" id="{A851E485-6E4A-CD37-8D6D-79863BBE7E42}"/>
                </a:ext>
              </a:extLst>
            </p:cNvPr>
            <p:cNvSpPr/>
            <p:nvPr userDrawn="1"/>
          </p:nvSpPr>
          <p:spPr>
            <a:xfrm>
              <a:off x="0" y="5058000"/>
              <a:ext cx="12192000" cy="1073760"/>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s-419"/>
            </a:p>
          </p:txBody>
        </p:sp>
      </p:grpSp>
      <p:sp>
        <p:nvSpPr>
          <p:cNvPr id="7" name="Marcador de texto 9">
            <a:extLst>
              <a:ext uri="{FF2B5EF4-FFF2-40B4-BE49-F238E27FC236}">
                <a16:creationId xmlns:a16="http://schemas.microsoft.com/office/drawing/2014/main" id="{8CC0445B-83CC-BADC-0811-720EB975AD9E}"/>
              </a:ext>
            </a:extLst>
          </p:cNvPr>
          <p:cNvSpPr>
            <a:spLocks noGrp="1"/>
          </p:cNvSpPr>
          <p:nvPr>
            <p:ph type="body" sz="quarter" idx="11" hasCustomPrompt="1"/>
          </p:nvPr>
        </p:nvSpPr>
        <p:spPr>
          <a:xfrm>
            <a:off x="891540" y="4085112"/>
            <a:ext cx="10488636" cy="488950"/>
          </a:xfrm>
        </p:spPr>
        <p:txBody>
          <a:bodyPr>
            <a:noAutofit/>
          </a:bodyPr>
          <a:lstStyle>
            <a:lvl1pPr marL="0" indent="0" algn="ctr">
              <a:buNone/>
              <a:defRPr lang="es-MX" sz="2400" b="0" kern="1200" dirty="0">
                <a:solidFill>
                  <a:schemeClr val="bg2">
                    <a:lumMod val="25000"/>
                  </a:schemeClr>
                </a:solidFill>
                <a:latin typeface="Montserrat" pitchFamily="2" charset="77"/>
                <a:ea typeface="+mj-ea"/>
                <a:cs typeface="+mj-cs"/>
              </a:defRPr>
            </a:lvl1pPr>
          </a:lstStyle>
          <a:p>
            <a:r>
              <a:rPr lang="es-MX" dirty="0"/>
              <a:t>Subtítulo</a:t>
            </a:r>
          </a:p>
        </p:txBody>
      </p:sp>
      <p:sp>
        <p:nvSpPr>
          <p:cNvPr id="8" name="Marcador de texto 4">
            <a:extLst>
              <a:ext uri="{FF2B5EF4-FFF2-40B4-BE49-F238E27FC236}">
                <a16:creationId xmlns:a16="http://schemas.microsoft.com/office/drawing/2014/main" id="{C7961CA3-2364-CEC8-3638-2D639E60F530}"/>
              </a:ext>
            </a:extLst>
          </p:cNvPr>
          <p:cNvSpPr>
            <a:spLocks noGrp="1"/>
          </p:cNvSpPr>
          <p:nvPr>
            <p:ph type="body" sz="quarter" idx="15" hasCustomPrompt="1"/>
          </p:nvPr>
        </p:nvSpPr>
        <p:spPr>
          <a:xfrm>
            <a:off x="891540" y="4616747"/>
            <a:ext cx="10488636" cy="450918"/>
          </a:xfrm>
        </p:spPr>
        <p:txBody>
          <a:bodyPr>
            <a:noAutofit/>
          </a:bodyPr>
          <a:lstStyle>
            <a:lvl1pPr marL="0" indent="0" algn="ctr">
              <a:buNone/>
              <a:defRPr lang="es-MX" sz="1800" b="0" i="0" kern="1200" dirty="0">
                <a:solidFill>
                  <a:schemeClr val="bg2">
                    <a:lumMod val="25000"/>
                  </a:schemeClr>
                </a:solidFill>
                <a:latin typeface="Montserrat" pitchFamily="2" charset="77"/>
                <a:ea typeface="Lato Light" panose="020F0502020204030203" pitchFamily="34" charset="0"/>
                <a:cs typeface="Lato Light" panose="020F0502020204030203" pitchFamily="34" charset="0"/>
              </a:defRPr>
            </a:lvl1pPr>
          </a:lstStyle>
          <a:p>
            <a:r>
              <a:rPr lang="es-MX" dirty="0"/>
              <a:t>Lugar y fecha</a:t>
            </a:r>
          </a:p>
        </p:txBody>
      </p:sp>
      <p:sp>
        <p:nvSpPr>
          <p:cNvPr id="13" name="Título 1">
            <a:extLst>
              <a:ext uri="{FF2B5EF4-FFF2-40B4-BE49-F238E27FC236}">
                <a16:creationId xmlns:a16="http://schemas.microsoft.com/office/drawing/2014/main" id="{78F0D8AD-1FB2-8E36-91A9-A73C02D0ADD7}"/>
              </a:ext>
            </a:extLst>
          </p:cNvPr>
          <p:cNvSpPr>
            <a:spLocks noGrp="1"/>
          </p:cNvSpPr>
          <p:nvPr>
            <p:ph type="title" hasCustomPrompt="1"/>
          </p:nvPr>
        </p:nvSpPr>
        <p:spPr>
          <a:xfrm>
            <a:off x="891540" y="2243054"/>
            <a:ext cx="10488636" cy="1525353"/>
          </a:xfrm>
        </p:spPr>
        <p:txBody>
          <a:bodyPr lIns="90000" anchor="b" anchorCtr="0">
            <a:normAutofit/>
          </a:bodyPr>
          <a:lstStyle>
            <a:lvl1pPr algn="ctr">
              <a:lnSpc>
                <a:spcPct val="100000"/>
              </a:lnSpc>
              <a:defRPr sz="3200" b="1" i="0">
                <a:latin typeface="Montserrat SemiBold" pitchFamily="2" charset="77"/>
              </a:defRPr>
            </a:lvl1pPr>
          </a:lstStyle>
          <a:p>
            <a:r>
              <a:rPr lang="es-MX" dirty="0"/>
              <a:t>Título</a:t>
            </a:r>
          </a:p>
        </p:txBody>
      </p:sp>
      <p:pic>
        <p:nvPicPr>
          <p:cNvPr id="16" name="Imagen 15">
            <a:extLst>
              <a:ext uri="{FF2B5EF4-FFF2-40B4-BE49-F238E27FC236}">
                <a16:creationId xmlns:a16="http://schemas.microsoft.com/office/drawing/2014/main" id="{7A20DF34-A5DB-59ED-3135-C005D706578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91540" y="631285"/>
            <a:ext cx="3156740" cy="1338310"/>
          </a:xfrm>
          <a:prstGeom prst="rect">
            <a:avLst/>
          </a:prstGeom>
        </p:spPr>
      </p:pic>
      <p:pic>
        <p:nvPicPr>
          <p:cNvPr id="20" name="Imagen 19">
            <a:extLst>
              <a:ext uri="{FF2B5EF4-FFF2-40B4-BE49-F238E27FC236}">
                <a16:creationId xmlns:a16="http://schemas.microsoft.com/office/drawing/2014/main" id="{343E3009-7D9D-38B5-7188-1491DAA811FE}"/>
              </a:ext>
            </a:extLst>
          </p:cNvPr>
          <p:cNvPicPr>
            <a:picLocks noChangeAspect="1"/>
          </p:cNvPicPr>
          <p:nvPr userDrawn="1"/>
        </p:nvPicPr>
        <p:blipFill>
          <a:blip r:embed="rId3"/>
          <a:srcRect/>
          <a:stretch/>
        </p:blipFill>
        <p:spPr>
          <a:xfrm>
            <a:off x="675925" y="5727551"/>
            <a:ext cx="10840151" cy="1043437"/>
          </a:xfrm>
          <a:prstGeom prst="rect">
            <a:avLst/>
          </a:prstGeom>
        </p:spPr>
      </p:pic>
    </p:spTree>
    <p:extLst>
      <p:ext uri="{BB962C8B-B14F-4D97-AF65-F5344CB8AC3E}">
        <p14:creationId xmlns:p14="http://schemas.microsoft.com/office/powerpoint/2010/main" val="1163885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ortada_Sin FR">
    <p:spTree>
      <p:nvGrpSpPr>
        <p:cNvPr id="1" name=""/>
        <p:cNvGrpSpPr/>
        <p:nvPr/>
      </p:nvGrpSpPr>
      <p:grpSpPr>
        <a:xfrm>
          <a:off x="0" y="0"/>
          <a:ext cx="0" cy="0"/>
          <a:chOff x="0" y="0"/>
          <a:chExt cx="0" cy="0"/>
        </a:xfrm>
      </p:grpSpPr>
      <p:grpSp>
        <p:nvGrpSpPr>
          <p:cNvPr id="2" name="Grupo 1">
            <a:extLst>
              <a:ext uri="{FF2B5EF4-FFF2-40B4-BE49-F238E27FC236}">
                <a16:creationId xmlns:a16="http://schemas.microsoft.com/office/drawing/2014/main" id="{87D1E53A-6FD4-DD1D-33B1-3CD8A0B6A9E2}"/>
              </a:ext>
            </a:extLst>
          </p:cNvPr>
          <p:cNvGrpSpPr/>
          <p:nvPr userDrawn="1"/>
        </p:nvGrpSpPr>
        <p:grpSpPr>
          <a:xfrm>
            <a:off x="0" y="5372631"/>
            <a:ext cx="12192000" cy="1412061"/>
            <a:chOff x="0" y="4818055"/>
            <a:chExt cx="12192000" cy="1313705"/>
          </a:xfrm>
        </p:grpSpPr>
        <p:sp>
          <p:nvSpPr>
            <p:cNvPr id="5" name="Rectángulo 4">
              <a:extLst>
                <a:ext uri="{FF2B5EF4-FFF2-40B4-BE49-F238E27FC236}">
                  <a16:creationId xmlns:a16="http://schemas.microsoft.com/office/drawing/2014/main" id="{529FD336-F6E7-D246-069B-89570F1F32E9}"/>
                </a:ext>
              </a:extLst>
            </p:cNvPr>
            <p:cNvSpPr/>
            <p:nvPr userDrawn="1"/>
          </p:nvSpPr>
          <p:spPr>
            <a:xfrm>
              <a:off x="0" y="4818055"/>
              <a:ext cx="12192000" cy="1227977"/>
            </a:xfrm>
            <a:prstGeom prst="rect">
              <a:avLst/>
            </a:prstGeom>
            <a:gradFill>
              <a:gsLst>
                <a:gs pos="1000">
                  <a:schemeClr val="bg1">
                    <a:alpha val="0"/>
                  </a:schemeClr>
                </a:gs>
                <a:gs pos="50000">
                  <a:schemeClr val="bg2">
                    <a:lumMod val="75000"/>
                    <a:alpha val="72181"/>
                  </a:schemeClr>
                </a:gs>
                <a:gs pos="100000">
                  <a:schemeClr val="bg2">
                    <a:lumMod val="50000"/>
                    <a:alpha val="94229"/>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dirty="0"/>
            </a:p>
          </p:txBody>
        </p:sp>
        <p:sp>
          <p:nvSpPr>
            <p:cNvPr id="6" name="Rectángulo 5">
              <a:extLst>
                <a:ext uri="{FF2B5EF4-FFF2-40B4-BE49-F238E27FC236}">
                  <a16:creationId xmlns:a16="http://schemas.microsoft.com/office/drawing/2014/main" id="{A851E485-6E4A-CD37-8D6D-79863BBE7E42}"/>
                </a:ext>
              </a:extLst>
            </p:cNvPr>
            <p:cNvSpPr/>
            <p:nvPr userDrawn="1"/>
          </p:nvSpPr>
          <p:spPr>
            <a:xfrm>
              <a:off x="0" y="5058000"/>
              <a:ext cx="12192000" cy="1073760"/>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s-419"/>
            </a:p>
          </p:txBody>
        </p:sp>
      </p:grpSp>
      <p:sp>
        <p:nvSpPr>
          <p:cNvPr id="7" name="Marcador de texto 9">
            <a:extLst>
              <a:ext uri="{FF2B5EF4-FFF2-40B4-BE49-F238E27FC236}">
                <a16:creationId xmlns:a16="http://schemas.microsoft.com/office/drawing/2014/main" id="{8CC0445B-83CC-BADC-0811-720EB975AD9E}"/>
              </a:ext>
            </a:extLst>
          </p:cNvPr>
          <p:cNvSpPr>
            <a:spLocks noGrp="1"/>
          </p:cNvSpPr>
          <p:nvPr>
            <p:ph type="body" sz="quarter" idx="11" hasCustomPrompt="1"/>
          </p:nvPr>
        </p:nvSpPr>
        <p:spPr>
          <a:xfrm>
            <a:off x="891540" y="4085112"/>
            <a:ext cx="10488636" cy="488950"/>
          </a:xfrm>
        </p:spPr>
        <p:txBody>
          <a:bodyPr>
            <a:noAutofit/>
          </a:bodyPr>
          <a:lstStyle>
            <a:lvl1pPr marL="0" indent="0" algn="ctr">
              <a:buNone/>
              <a:defRPr lang="es-MX" sz="2400" b="0" kern="1200" dirty="0">
                <a:solidFill>
                  <a:schemeClr val="bg2">
                    <a:lumMod val="25000"/>
                  </a:schemeClr>
                </a:solidFill>
                <a:latin typeface="Montserrat" pitchFamily="2" charset="77"/>
                <a:ea typeface="+mj-ea"/>
                <a:cs typeface="+mj-cs"/>
              </a:defRPr>
            </a:lvl1pPr>
          </a:lstStyle>
          <a:p>
            <a:r>
              <a:rPr lang="es-MX" dirty="0"/>
              <a:t>Subtítulo</a:t>
            </a:r>
          </a:p>
        </p:txBody>
      </p:sp>
      <p:sp>
        <p:nvSpPr>
          <p:cNvPr id="8" name="Marcador de texto 4">
            <a:extLst>
              <a:ext uri="{FF2B5EF4-FFF2-40B4-BE49-F238E27FC236}">
                <a16:creationId xmlns:a16="http://schemas.microsoft.com/office/drawing/2014/main" id="{C7961CA3-2364-CEC8-3638-2D639E60F530}"/>
              </a:ext>
            </a:extLst>
          </p:cNvPr>
          <p:cNvSpPr>
            <a:spLocks noGrp="1"/>
          </p:cNvSpPr>
          <p:nvPr>
            <p:ph type="body" sz="quarter" idx="15" hasCustomPrompt="1"/>
          </p:nvPr>
        </p:nvSpPr>
        <p:spPr>
          <a:xfrm>
            <a:off x="891540" y="4616747"/>
            <a:ext cx="10488636" cy="450918"/>
          </a:xfrm>
        </p:spPr>
        <p:txBody>
          <a:bodyPr>
            <a:noAutofit/>
          </a:bodyPr>
          <a:lstStyle>
            <a:lvl1pPr marL="0" indent="0" algn="ctr">
              <a:buNone/>
              <a:defRPr lang="es-MX" sz="1800" b="0" i="0" kern="1200" dirty="0">
                <a:solidFill>
                  <a:schemeClr val="bg2">
                    <a:lumMod val="25000"/>
                  </a:schemeClr>
                </a:solidFill>
                <a:latin typeface="Montserrat" pitchFamily="2" charset="77"/>
                <a:ea typeface="Lato Light" panose="020F0502020204030203" pitchFamily="34" charset="0"/>
                <a:cs typeface="Lato Light" panose="020F0502020204030203" pitchFamily="34" charset="0"/>
              </a:defRPr>
            </a:lvl1pPr>
          </a:lstStyle>
          <a:p>
            <a:r>
              <a:rPr lang="es-MX" dirty="0"/>
              <a:t>Lugar y fecha</a:t>
            </a:r>
          </a:p>
        </p:txBody>
      </p:sp>
      <p:sp>
        <p:nvSpPr>
          <p:cNvPr id="13" name="Título 1">
            <a:extLst>
              <a:ext uri="{FF2B5EF4-FFF2-40B4-BE49-F238E27FC236}">
                <a16:creationId xmlns:a16="http://schemas.microsoft.com/office/drawing/2014/main" id="{78F0D8AD-1FB2-8E36-91A9-A73C02D0ADD7}"/>
              </a:ext>
            </a:extLst>
          </p:cNvPr>
          <p:cNvSpPr>
            <a:spLocks noGrp="1"/>
          </p:cNvSpPr>
          <p:nvPr>
            <p:ph type="title" hasCustomPrompt="1"/>
          </p:nvPr>
        </p:nvSpPr>
        <p:spPr>
          <a:xfrm>
            <a:off x="891540" y="2243054"/>
            <a:ext cx="10488636" cy="1525353"/>
          </a:xfrm>
        </p:spPr>
        <p:txBody>
          <a:bodyPr lIns="90000" anchor="b" anchorCtr="0">
            <a:normAutofit/>
          </a:bodyPr>
          <a:lstStyle>
            <a:lvl1pPr algn="ctr">
              <a:lnSpc>
                <a:spcPct val="100000"/>
              </a:lnSpc>
              <a:defRPr sz="3200" b="1" i="0">
                <a:latin typeface="Montserrat SemiBold" pitchFamily="2" charset="77"/>
              </a:defRPr>
            </a:lvl1pPr>
          </a:lstStyle>
          <a:p>
            <a:r>
              <a:rPr lang="es-MX" dirty="0"/>
              <a:t>Título</a:t>
            </a:r>
          </a:p>
        </p:txBody>
      </p:sp>
      <p:pic>
        <p:nvPicPr>
          <p:cNvPr id="16" name="Imagen 15">
            <a:extLst>
              <a:ext uri="{FF2B5EF4-FFF2-40B4-BE49-F238E27FC236}">
                <a16:creationId xmlns:a16="http://schemas.microsoft.com/office/drawing/2014/main" id="{7A20DF34-A5DB-59ED-3135-C005D706578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91540" y="631285"/>
            <a:ext cx="3156740" cy="1338310"/>
          </a:xfrm>
          <a:prstGeom prst="rect">
            <a:avLst/>
          </a:prstGeom>
        </p:spPr>
      </p:pic>
      <p:pic>
        <p:nvPicPr>
          <p:cNvPr id="3" name="Imagen 2">
            <a:extLst>
              <a:ext uri="{FF2B5EF4-FFF2-40B4-BE49-F238E27FC236}">
                <a16:creationId xmlns:a16="http://schemas.microsoft.com/office/drawing/2014/main" id="{A9CD0121-F97F-0D16-00B5-C5F99D3E39A8}"/>
              </a:ext>
            </a:extLst>
          </p:cNvPr>
          <p:cNvPicPr>
            <a:picLocks noChangeAspect="1"/>
          </p:cNvPicPr>
          <p:nvPr userDrawn="1"/>
        </p:nvPicPr>
        <p:blipFill>
          <a:blip r:embed="rId3"/>
          <a:srcRect/>
          <a:stretch/>
        </p:blipFill>
        <p:spPr>
          <a:xfrm>
            <a:off x="675925" y="5731169"/>
            <a:ext cx="10840151" cy="1043437"/>
          </a:xfrm>
          <a:prstGeom prst="rect">
            <a:avLst/>
          </a:prstGeom>
        </p:spPr>
      </p:pic>
    </p:spTree>
    <p:extLst>
      <p:ext uri="{BB962C8B-B14F-4D97-AF65-F5344CB8AC3E}">
        <p14:creationId xmlns:p14="http://schemas.microsoft.com/office/powerpoint/2010/main" val="4035061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ortada_Fonnor">
    <p:spTree>
      <p:nvGrpSpPr>
        <p:cNvPr id="1" name=""/>
        <p:cNvGrpSpPr/>
        <p:nvPr/>
      </p:nvGrpSpPr>
      <p:grpSpPr>
        <a:xfrm>
          <a:off x="0" y="0"/>
          <a:ext cx="0" cy="0"/>
          <a:chOff x="0" y="0"/>
          <a:chExt cx="0" cy="0"/>
        </a:xfrm>
      </p:grpSpPr>
      <p:grpSp>
        <p:nvGrpSpPr>
          <p:cNvPr id="2" name="Grupo 1">
            <a:extLst>
              <a:ext uri="{FF2B5EF4-FFF2-40B4-BE49-F238E27FC236}">
                <a16:creationId xmlns:a16="http://schemas.microsoft.com/office/drawing/2014/main" id="{87D1E53A-6FD4-DD1D-33B1-3CD8A0B6A9E2}"/>
              </a:ext>
            </a:extLst>
          </p:cNvPr>
          <p:cNvGrpSpPr/>
          <p:nvPr userDrawn="1"/>
        </p:nvGrpSpPr>
        <p:grpSpPr>
          <a:xfrm>
            <a:off x="0" y="5372631"/>
            <a:ext cx="12192000" cy="1412061"/>
            <a:chOff x="0" y="4818055"/>
            <a:chExt cx="12192000" cy="1313705"/>
          </a:xfrm>
        </p:grpSpPr>
        <p:sp>
          <p:nvSpPr>
            <p:cNvPr id="5" name="Rectángulo 4">
              <a:extLst>
                <a:ext uri="{FF2B5EF4-FFF2-40B4-BE49-F238E27FC236}">
                  <a16:creationId xmlns:a16="http://schemas.microsoft.com/office/drawing/2014/main" id="{529FD336-F6E7-D246-069B-89570F1F32E9}"/>
                </a:ext>
              </a:extLst>
            </p:cNvPr>
            <p:cNvSpPr/>
            <p:nvPr userDrawn="1"/>
          </p:nvSpPr>
          <p:spPr>
            <a:xfrm>
              <a:off x="0" y="4818055"/>
              <a:ext cx="12192000" cy="1227977"/>
            </a:xfrm>
            <a:prstGeom prst="rect">
              <a:avLst/>
            </a:prstGeom>
            <a:gradFill>
              <a:gsLst>
                <a:gs pos="1000">
                  <a:schemeClr val="bg1">
                    <a:alpha val="0"/>
                  </a:schemeClr>
                </a:gs>
                <a:gs pos="50000">
                  <a:schemeClr val="bg2">
                    <a:lumMod val="75000"/>
                    <a:alpha val="72181"/>
                  </a:schemeClr>
                </a:gs>
                <a:gs pos="100000">
                  <a:schemeClr val="bg2">
                    <a:lumMod val="50000"/>
                    <a:alpha val="94229"/>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dirty="0"/>
            </a:p>
          </p:txBody>
        </p:sp>
        <p:sp>
          <p:nvSpPr>
            <p:cNvPr id="6" name="Rectángulo 5">
              <a:extLst>
                <a:ext uri="{FF2B5EF4-FFF2-40B4-BE49-F238E27FC236}">
                  <a16:creationId xmlns:a16="http://schemas.microsoft.com/office/drawing/2014/main" id="{A851E485-6E4A-CD37-8D6D-79863BBE7E42}"/>
                </a:ext>
              </a:extLst>
            </p:cNvPr>
            <p:cNvSpPr/>
            <p:nvPr userDrawn="1"/>
          </p:nvSpPr>
          <p:spPr>
            <a:xfrm>
              <a:off x="0" y="5058000"/>
              <a:ext cx="12192000" cy="1073760"/>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s-419"/>
            </a:p>
          </p:txBody>
        </p:sp>
      </p:grpSp>
      <p:sp>
        <p:nvSpPr>
          <p:cNvPr id="7" name="Marcador de texto 9">
            <a:extLst>
              <a:ext uri="{FF2B5EF4-FFF2-40B4-BE49-F238E27FC236}">
                <a16:creationId xmlns:a16="http://schemas.microsoft.com/office/drawing/2014/main" id="{8CC0445B-83CC-BADC-0811-720EB975AD9E}"/>
              </a:ext>
            </a:extLst>
          </p:cNvPr>
          <p:cNvSpPr>
            <a:spLocks noGrp="1"/>
          </p:cNvSpPr>
          <p:nvPr>
            <p:ph type="body" sz="quarter" idx="11" hasCustomPrompt="1"/>
          </p:nvPr>
        </p:nvSpPr>
        <p:spPr>
          <a:xfrm>
            <a:off x="891540" y="4085112"/>
            <a:ext cx="10488636" cy="488950"/>
          </a:xfrm>
        </p:spPr>
        <p:txBody>
          <a:bodyPr>
            <a:noAutofit/>
          </a:bodyPr>
          <a:lstStyle>
            <a:lvl1pPr marL="0" indent="0" algn="ctr">
              <a:buNone/>
              <a:defRPr lang="es-MX" sz="2400" b="0" kern="1200" dirty="0">
                <a:solidFill>
                  <a:schemeClr val="bg2">
                    <a:lumMod val="25000"/>
                  </a:schemeClr>
                </a:solidFill>
                <a:latin typeface="Montserrat" pitchFamily="2" charset="77"/>
                <a:ea typeface="+mj-ea"/>
                <a:cs typeface="+mj-cs"/>
              </a:defRPr>
            </a:lvl1pPr>
          </a:lstStyle>
          <a:p>
            <a:r>
              <a:rPr lang="es-MX" dirty="0"/>
              <a:t>Subtítulo</a:t>
            </a:r>
          </a:p>
        </p:txBody>
      </p:sp>
      <p:sp>
        <p:nvSpPr>
          <p:cNvPr id="8" name="Marcador de texto 4">
            <a:extLst>
              <a:ext uri="{FF2B5EF4-FFF2-40B4-BE49-F238E27FC236}">
                <a16:creationId xmlns:a16="http://schemas.microsoft.com/office/drawing/2014/main" id="{C7961CA3-2364-CEC8-3638-2D639E60F530}"/>
              </a:ext>
            </a:extLst>
          </p:cNvPr>
          <p:cNvSpPr>
            <a:spLocks noGrp="1"/>
          </p:cNvSpPr>
          <p:nvPr>
            <p:ph type="body" sz="quarter" idx="15" hasCustomPrompt="1"/>
          </p:nvPr>
        </p:nvSpPr>
        <p:spPr>
          <a:xfrm>
            <a:off x="891540" y="4616747"/>
            <a:ext cx="10488636" cy="450918"/>
          </a:xfrm>
        </p:spPr>
        <p:txBody>
          <a:bodyPr>
            <a:noAutofit/>
          </a:bodyPr>
          <a:lstStyle>
            <a:lvl1pPr marL="0" indent="0" algn="ctr">
              <a:buNone/>
              <a:defRPr lang="es-MX" sz="1800" b="0" i="0" kern="1200" dirty="0">
                <a:solidFill>
                  <a:schemeClr val="bg2">
                    <a:lumMod val="25000"/>
                  </a:schemeClr>
                </a:solidFill>
                <a:latin typeface="Montserrat" pitchFamily="2" charset="77"/>
                <a:ea typeface="Lato Light" panose="020F0502020204030203" pitchFamily="34" charset="0"/>
                <a:cs typeface="Lato Light" panose="020F0502020204030203" pitchFamily="34" charset="0"/>
              </a:defRPr>
            </a:lvl1pPr>
          </a:lstStyle>
          <a:p>
            <a:r>
              <a:rPr lang="es-MX" dirty="0"/>
              <a:t>Lugar y fecha</a:t>
            </a:r>
          </a:p>
        </p:txBody>
      </p:sp>
      <p:sp>
        <p:nvSpPr>
          <p:cNvPr id="13" name="Título 1">
            <a:extLst>
              <a:ext uri="{FF2B5EF4-FFF2-40B4-BE49-F238E27FC236}">
                <a16:creationId xmlns:a16="http://schemas.microsoft.com/office/drawing/2014/main" id="{78F0D8AD-1FB2-8E36-91A9-A73C02D0ADD7}"/>
              </a:ext>
            </a:extLst>
          </p:cNvPr>
          <p:cNvSpPr>
            <a:spLocks noGrp="1"/>
          </p:cNvSpPr>
          <p:nvPr>
            <p:ph type="title" hasCustomPrompt="1"/>
          </p:nvPr>
        </p:nvSpPr>
        <p:spPr>
          <a:xfrm>
            <a:off x="891540" y="2243054"/>
            <a:ext cx="10488636" cy="1525353"/>
          </a:xfrm>
        </p:spPr>
        <p:txBody>
          <a:bodyPr lIns="90000" anchor="b" anchorCtr="0">
            <a:normAutofit/>
          </a:bodyPr>
          <a:lstStyle>
            <a:lvl1pPr algn="ctr">
              <a:lnSpc>
                <a:spcPct val="100000"/>
              </a:lnSpc>
              <a:defRPr sz="3200" b="1" i="0">
                <a:latin typeface="Montserrat SemiBold" pitchFamily="2" charset="77"/>
              </a:defRPr>
            </a:lvl1pPr>
          </a:lstStyle>
          <a:p>
            <a:r>
              <a:rPr lang="es-MX" dirty="0"/>
              <a:t>Título</a:t>
            </a:r>
          </a:p>
        </p:txBody>
      </p:sp>
      <p:pic>
        <p:nvPicPr>
          <p:cNvPr id="16" name="Imagen 15">
            <a:extLst>
              <a:ext uri="{FF2B5EF4-FFF2-40B4-BE49-F238E27FC236}">
                <a16:creationId xmlns:a16="http://schemas.microsoft.com/office/drawing/2014/main" id="{7A20DF34-A5DB-59ED-3135-C005D706578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91540" y="631285"/>
            <a:ext cx="3156740" cy="1338310"/>
          </a:xfrm>
          <a:prstGeom prst="rect">
            <a:avLst/>
          </a:prstGeom>
        </p:spPr>
      </p:pic>
      <p:sp>
        <p:nvSpPr>
          <p:cNvPr id="4" name="CuadroTexto 3">
            <a:extLst>
              <a:ext uri="{FF2B5EF4-FFF2-40B4-BE49-F238E27FC236}">
                <a16:creationId xmlns:a16="http://schemas.microsoft.com/office/drawing/2014/main" id="{BBA315B4-7278-3847-B107-625451CBCB01}"/>
              </a:ext>
            </a:extLst>
          </p:cNvPr>
          <p:cNvSpPr txBox="1"/>
          <p:nvPr userDrawn="1"/>
        </p:nvSpPr>
        <p:spPr>
          <a:xfrm>
            <a:off x="7301948" y="-1245704"/>
            <a:ext cx="184731" cy="369332"/>
          </a:xfrm>
          <a:prstGeom prst="rect">
            <a:avLst/>
          </a:prstGeom>
          <a:noFill/>
        </p:spPr>
        <p:txBody>
          <a:bodyPr wrap="none" rtlCol="0">
            <a:spAutoFit/>
          </a:bodyPr>
          <a:lstStyle/>
          <a:p>
            <a:endParaRPr lang="es-ES_tradnl" dirty="0"/>
          </a:p>
        </p:txBody>
      </p:sp>
      <p:pic>
        <p:nvPicPr>
          <p:cNvPr id="9" name="Imagen 8">
            <a:extLst>
              <a:ext uri="{FF2B5EF4-FFF2-40B4-BE49-F238E27FC236}">
                <a16:creationId xmlns:a16="http://schemas.microsoft.com/office/drawing/2014/main" id="{F4C6EDF1-C786-97FD-8B02-0EF9AE282D1F}"/>
              </a:ext>
            </a:extLst>
          </p:cNvPr>
          <p:cNvPicPr>
            <a:picLocks noChangeAspect="1"/>
          </p:cNvPicPr>
          <p:nvPr userDrawn="1"/>
        </p:nvPicPr>
        <p:blipFill>
          <a:blip r:embed="rId3"/>
          <a:srcRect/>
          <a:stretch/>
        </p:blipFill>
        <p:spPr>
          <a:xfrm>
            <a:off x="647091" y="5728394"/>
            <a:ext cx="10897819" cy="1048988"/>
          </a:xfrm>
          <a:prstGeom prst="rect">
            <a:avLst/>
          </a:prstGeom>
        </p:spPr>
      </p:pic>
    </p:spTree>
    <p:extLst>
      <p:ext uri="{BB962C8B-B14F-4D97-AF65-F5344CB8AC3E}">
        <p14:creationId xmlns:p14="http://schemas.microsoft.com/office/powerpoint/2010/main" val="1313750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ortada_FGM">
    <p:spTree>
      <p:nvGrpSpPr>
        <p:cNvPr id="1" name=""/>
        <p:cNvGrpSpPr/>
        <p:nvPr/>
      </p:nvGrpSpPr>
      <p:grpSpPr>
        <a:xfrm>
          <a:off x="0" y="0"/>
          <a:ext cx="0" cy="0"/>
          <a:chOff x="0" y="0"/>
          <a:chExt cx="0" cy="0"/>
        </a:xfrm>
      </p:grpSpPr>
      <p:grpSp>
        <p:nvGrpSpPr>
          <p:cNvPr id="2" name="Grupo 1">
            <a:extLst>
              <a:ext uri="{FF2B5EF4-FFF2-40B4-BE49-F238E27FC236}">
                <a16:creationId xmlns:a16="http://schemas.microsoft.com/office/drawing/2014/main" id="{87D1E53A-6FD4-DD1D-33B1-3CD8A0B6A9E2}"/>
              </a:ext>
            </a:extLst>
          </p:cNvPr>
          <p:cNvGrpSpPr/>
          <p:nvPr userDrawn="1"/>
        </p:nvGrpSpPr>
        <p:grpSpPr>
          <a:xfrm>
            <a:off x="0" y="5372631"/>
            <a:ext cx="12192000" cy="1412061"/>
            <a:chOff x="0" y="4818055"/>
            <a:chExt cx="12192000" cy="1313705"/>
          </a:xfrm>
        </p:grpSpPr>
        <p:sp>
          <p:nvSpPr>
            <p:cNvPr id="5" name="Rectángulo 4">
              <a:extLst>
                <a:ext uri="{FF2B5EF4-FFF2-40B4-BE49-F238E27FC236}">
                  <a16:creationId xmlns:a16="http://schemas.microsoft.com/office/drawing/2014/main" id="{529FD336-F6E7-D246-069B-89570F1F32E9}"/>
                </a:ext>
              </a:extLst>
            </p:cNvPr>
            <p:cNvSpPr/>
            <p:nvPr userDrawn="1"/>
          </p:nvSpPr>
          <p:spPr>
            <a:xfrm>
              <a:off x="0" y="4818055"/>
              <a:ext cx="12192000" cy="1227977"/>
            </a:xfrm>
            <a:prstGeom prst="rect">
              <a:avLst/>
            </a:prstGeom>
            <a:gradFill>
              <a:gsLst>
                <a:gs pos="1000">
                  <a:schemeClr val="bg1">
                    <a:alpha val="0"/>
                  </a:schemeClr>
                </a:gs>
                <a:gs pos="50000">
                  <a:schemeClr val="bg2">
                    <a:lumMod val="75000"/>
                    <a:alpha val="72181"/>
                  </a:schemeClr>
                </a:gs>
                <a:gs pos="100000">
                  <a:schemeClr val="bg2">
                    <a:lumMod val="50000"/>
                    <a:alpha val="94229"/>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_tradnl" dirty="0"/>
            </a:p>
          </p:txBody>
        </p:sp>
        <p:sp>
          <p:nvSpPr>
            <p:cNvPr id="6" name="Rectángulo 5">
              <a:extLst>
                <a:ext uri="{FF2B5EF4-FFF2-40B4-BE49-F238E27FC236}">
                  <a16:creationId xmlns:a16="http://schemas.microsoft.com/office/drawing/2014/main" id="{A851E485-6E4A-CD37-8D6D-79863BBE7E42}"/>
                </a:ext>
              </a:extLst>
            </p:cNvPr>
            <p:cNvSpPr/>
            <p:nvPr userDrawn="1"/>
          </p:nvSpPr>
          <p:spPr>
            <a:xfrm>
              <a:off x="0" y="5058000"/>
              <a:ext cx="12192000" cy="1073760"/>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s-419"/>
            </a:p>
          </p:txBody>
        </p:sp>
      </p:grpSp>
      <p:sp>
        <p:nvSpPr>
          <p:cNvPr id="7" name="Marcador de texto 9">
            <a:extLst>
              <a:ext uri="{FF2B5EF4-FFF2-40B4-BE49-F238E27FC236}">
                <a16:creationId xmlns:a16="http://schemas.microsoft.com/office/drawing/2014/main" id="{8CC0445B-83CC-BADC-0811-720EB975AD9E}"/>
              </a:ext>
            </a:extLst>
          </p:cNvPr>
          <p:cNvSpPr>
            <a:spLocks noGrp="1"/>
          </p:cNvSpPr>
          <p:nvPr>
            <p:ph type="body" sz="quarter" idx="11" hasCustomPrompt="1"/>
          </p:nvPr>
        </p:nvSpPr>
        <p:spPr>
          <a:xfrm>
            <a:off x="891540" y="4085112"/>
            <a:ext cx="10488636" cy="488950"/>
          </a:xfrm>
        </p:spPr>
        <p:txBody>
          <a:bodyPr>
            <a:noAutofit/>
          </a:bodyPr>
          <a:lstStyle>
            <a:lvl1pPr marL="0" indent="0" algn="ctr">
              <a:buNone/>
              <a:defRPr lang="es-MX" sz="2400" b="0" kern="1200" dirty="0">
                <a:solidFill>
                  <a:schemeClr val="bg2">
                    <a:lumMod val="25000"/>
                  </a:schemeClr>
                </a:solidFill>
                <a:latin typeface="Montserrat" pitchFamily="2" charset="77"/>
                <a:ea typeface="+mj-ea"/>
                <a:cs typeface="+mj-cs"/>
              </a:defRPr>
            </a:lvl1pPr>
          </a:lstStyle>
          <a:p>
            <a:r>
              <a:rPr lang="es-MX" dirty="0"/>
              <a:t>Subtítulo</a:t>
            </a:r>
          </a:p>
        </p:txBody>
      </p:sp>
      <p:sp>
        <p:nvSpPr>
          <p:cNvPr id="8" name="Marcador de texto 4">
            <a:extLst>
              <a:ext uri="{FF2B5EF4-FFF2-40B4-BE49-F238E27FC236}">
                <a16:creationId xmlns:a16="http://schemas.microsoft.com/office/drawing/2014/main" id="{C7961CA3-2364-CEC8-3638-2D639E60F530}"/>
              </a:ext>
            </a:extLst>
          </p:cNvPr>
          <p:cNvSpPr>
            <a:spLocks noGrp="1"/>
          </p:cNvSpPr>
          <p:nvPr>
            <p:ph type="body" sz="quarter" idx="15" hasCustomPrompt="1"/>
          </p:nvPr>
        </p:nvSpPr>
        <p:spPr>
          <a:xfrm>
            <a:off x="891540" y="4616747"/>
            <a:ext cx="10488636" cy="450918"/>
          </a:xfrm>
        </p:spPr>
        <p:txBody>
          <a:bodyPr>
            <a:noAutofit/>
          </a:bodyPr>
          <a:lstStyle>
            <a:lvl1pPr marL="0" indent="0" algn="ctr">
              <a:buNone/>
              <a:defRPr lang="es-MX" sz="1800" b="0" i="0" kern="1200" dirty="0">
                <a:solidFill>
                  <a:schemeClr val="bg2">
                    <a:lumMod val="25000"/>
                  </a:schemeClr>
                </a:solidFill>
                <a:latin typeface="Montserrat" pitchFamily="2" charset="77"/>
                <a:ea typeface="Lato Light" panose="020F0502020204030203" pitchFamily="34" charset="0"/>
                <a:cs typeface="Lato Light" panose="020F0502020204030203" pitchFamily="34" charset="0"/>
              </a:defRPr>
            </a:lvl1pPr>
          </a:lstStyle>
          <a:p>
            <a:r>
              <a:rPr lang="es-MX" dirty="0"/>
              <a:t>Lugar y fecha</a:t>
            </a:r>
          </a:p>
        </p:txBody>
      </p:sp>
      <p:sp>
        <p:nvSpPr>
          <p:cNvPr id="13" name="Título 1">
            <a:extLst>
              <a:ext uri="{FF2B5EF4-FFF2-40B4-BE49-F238E27FC236}">
                <a16:creationId xmlns:a16="http://schemas.microsoft.com/office/drawing/2014/main" id="{78F0D8AD-1FB2-8E36-91A9-A73C02D0ADD7}"/>
              </a:ext>
            </a:extLst>
          </p:cNvPr>
          <p:cNvSpPr>
            <a:spLocks noGrp="1"/>
          </p:cNvSpPr>
          <p:nvPr>
            <p:ph type="title" hasCustomPrompt="1"/>
          </p:nvPr>
        </p:nvSpPr>
        <p:spPr>
          <a:xfrm>
            <a:off x="891540" y="2243054"/>
            <a:ext cx="10488636" cy="1525353"/>
          </a:xfrm>
        </p:spPr>
        <p:txBody>
          <a:bodyPr lIns="90000" anchor="b" anchorCtr="0">
            <a:normAutofit/>
          </a:bodyPr>
          <a:lstStyle>
            <a:lvl1pPr algn="ctr">
              <a:lnSpc>
                <a:spcPct val="100000"/>
              </a:lnSpc>
              <a:defRPr sz="3200" b="1" i="0">
                <a:latin typeface="Montserrat SemiBold" pitchFamily="2" charset="77"/>
              </a:defRPr>
            </a:lvl1pPr>
          </a:lstStyle>
          <a:p>
            <a:r>
              <a:rPr lang="es-MX" dirty="0"/>
              <a:t>Título</a:t>
            </a:r>
          </a:p>
        </p:txBody>
      </p:sp>
      <p:pic>
        <p:nvPicPr>
          <p:cNvPr id="16" name="Imagen 15">
            <a:extLst>
              <a:ext uri="{FF2B5EF4-FFF2-40B4-BE49-F238E27FC236}">
                <a16:creationId xmlns:a16="http://schemas.microsoft.com/office/drawing/2014/main" id="{7A20DF34-A5DB-59ED-3135-C005D706578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91540" y="631285"/>
            <a:ext cx="3156740" cy="1338310"/>
          </a:xfrm>
          <a:prstGeom prst="rect">
            <a:avLst/>
          </a:prstGeom>
        </p:spPr>
      </p:pic>
      <p:sp>
        <p:nvSpPr>
          <p:cNvPr id="4" name="CuadroTexto 3">
            <a:extLst>
              <a:ext uri="{FF2B5EF4-FFF2-40B4-BE49-F238E27FC236}">
                <a16:creationId xmlns:a16="http://schemas.microsoft.com/office/drawing/2014/main" id="{BBA315B4-7278-3847-B107-625451CBCB01}"/>
              </a:ext>
            </a:extLst>
          </p:cNvPr>
          <p:cNvSpPr txBox="1"/>
          <p:nvPr userDrawn="1"/>
        </p:nvSpPr>
        <p:spPr>
          <a:xfrm>
            <a:off x="7301948" y="-1245704"/>
            <a:ext cx="184731" cy="369332"/>
          </a:xfrm>
          <a:prstGeom prst="rect">
            <a:avLst/>
          </a:prstGeom>
          <a:noFill/>
        </p:spPr>
        <p:txBody>
          <a:bodyPr wrap="none" rtlCol="0">
            <a:spAutoFit/>
          </a:bodyPr>
          <a:lstStyle/>
          <a:p>
            <a:endParaRPr lang="es-ES_tradnl" dirty="0"/>
          </a:p>
        </p:txBody>
      </p:sp>
      <p:pic>
        <p:nvPicPr>
          <p:cNvPr id="3" name="Imagen 2">
            <a:extLst>
              <a:ext uri="{FF2B5EF4-FFF2-40B4-BE49-F238E27FC236}">
                <a16:creationId xmlns:a16="http://schemas.microsoft.com/office/drawing/2014/main" id="{A84F5C27-3B8A-6C32-8308-A8E47B47A655}"/>
              </a:ext>
            </a:extLst>
          </p:cNvPr>
          <p:cNvPicPr>
            <a:picLocks noChangeAspect="1"/>
          </p:cNvPicPr>
          <p:nvPr userDrawn="1"/>
        </p:nvPicPr>
        <p:blipFill>
          <a:blip r:embed="rId3"/>
          <a:srcRect/>
          <a:stretch/>
        </p:blipFill>
        <p:spPr>
          <a:xfrm>
            <a:off x="675925" y="5731169"/>
            <a:ext cx="10840151" cy="1043437"/>
          </a:xfrm>
          <a:prstGeom prst="rect">
            <a:avLst/>
          </a:prstGeom>
        </p:spPr>
      </p:pic>
    </p:spTree>
    <p:extLst>
      <p:ext uri="{BB962C8B-B14F-4D97-AF65-F5344CB8AC3E}">
        <p14:creationId xmlns:p14="http://schemas.microsoft.com/office/powerpoint/2010/main" val="1140244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ítul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5" name="Rectángulo 4">
            <a:extLst>
              <a:ext uri="{FF2B5EF4-FFF2-40B4-BE49-F238E27FC236}">
                <a16:creationId xmlns:a16="http://schemas.microsoft.com/office/drawing/2014/main" id="{3438E435-62AB-2545-9AF2-A2D9A8957B59}"/>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dirty="0">
              <a:solidFill>
                <a:schemeClr val="accent1"/>
              </a:solidFill>
            </a:endParaRPr>
          </a:p>
        </p:txBody>
      </p:sp>
      <p:pic>
        <p:nvPicPr>
          <p:cNvPr id="7" name="Imagen 6">
            <a:extLst>
              <a:ext uri="{FF2B5EF4-FFF2-40B4-BE49-F238E27FC236}">
                <a16:creationId xmlns:a16="http://schemas.microsoft.com/office/drawing/2014/main" id="{DC212CEC-C4A4-EE42-A43A-56258AF696D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2321754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ítulo y text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5" name="Rectángulo 4">
            <a:extLst>
              <a:ext uri="{FF2B5EF4-FFF2-40B4-BE49-F238E27FC236}">
                <a16:creationId xmlns:a16="http://schemas.microsoft.com/office/drawing/2014/main" id="{3438E435-62AB-2545-9AF2-A2D9A8957B59}"/>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dirty="0">
              <a:solidFill>
                <a:schemeClr val="accent1"/>
              </a:solidFill>
            </a:endParaRPr>
          </a:p>
        </p:txBody>
      </p:sp>
      <p:sp>
        <p:nvSpPr>
          <p:cNvPr id="7" name="Marcador de texto 4">
            <a:extLst>
              <a:ext uri="{FF2B5EF4-FFF2-40B4-BE49-F238E27FC236}">
                <a16:creationId xmlns:a16="http://schemas.microsoft.com/office/drawing/2014/main" id="{74ADD99E-BA9E-6C42-8558-C6B66E243D32}"/>
              </a:ext>
            </a:extLst>
          </p:cNvPr>
          <p:cNvSpPr>
            <a:spLocks noGrp="1"/>
          </p:cNvSpPr>
          <p:nvPr>
            <p:ph type="body" sz="quarter" idx="17" hasCustomPrompt="1"/>
          </p:nvPr>
        </p:nvSpPr>
        <p:spPr>
          <a:xfrm>
            <a:off x="838200" y="1893079"/>
            <a:ext cx="10515600" cy="4070399"/>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pic>
        <p:nvPicPr>
          <p:cNvPr id="8" name="Imagen 7">
            <a:extLst>
              <a:ext uri="{FF2B5EF4-FFF2-40B4-BE49-F238E27FC236}">
                <a16:creationId xmlns:a16="http://schemas.microsoft.com/office/drawing/2014/main" id="{94BB598E-D662-3F4D-9D32-5B7526FFD0B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2127931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ítulo, subtítulo y texto">
    <p:spTree>
      <p:nvGrpSpPr>
        <p:cNvPr id="1" name=""/>
        <p:cNvGrpSpPr/>
        <p:nvPr/>
      </p:nvGrpSpPr>
      <p:grpSpPr>
        <a:xfrm>
          <a:off x="0" y="0"/>
          <a:ext cx="0" cy="0"/>
          <a:chOff x="0" y="0"/>
          <a:chExt cx="0" cy="0"/>
        </a:xfrm>
      </p:grpSpPr>
      <p:sp>
        <p:nvSpPr>
          <p:cNvPr id="10" name="Marcador de texto 6">
            <a:extLst>
              <a:ext uri="{FF2B5EF4-FFF2-40B4-BE49-F238E27FC236}">
                <a16:creationId xmlns:a16="http://schemas.microsoft.com/office/drawing/2014/main" id="{F78BD81C-9B69-2248-AF8A-780CAA5A5AA8}"/>
              </a:ext>
            </a:extLst>
          </p:cNvPr>
          <p:cNvSpPr>
            <a:spLocks noGrp="1"/>
          </p:cNvSpPr>
          <p:nvPr>
            <p:ph type="body" sz="quarter" idx="20" hasCustomPrompt="1"/>
          </p:nvPr>
        </p:nvSpPr>
        <p:spPr>
          <a:xfrm>
            <a:off x="838200" y="1409534"/>
            <a:ext cx="10515600" cy="406013"/>
          </a:xfrm>
        </p:spPr>
        <p:txBody>
          <a:bodyPr anchor="ctr" anchorCtr="0">
            <a:normAutofit/>
          </a:bodyPr>
          <a:lstStyle>
            <a:lvl1pPr marL="0" indent="0">
              <a:buNone/>
              <a:defRPr lang="es-ES" sz="2000" b="0" i="0" kern="1200" spc="30" baseline="0" dirty="0">
                <a:solidFill>
                  <a:schemeClr val="bg2">
                    <a:lumMod val="25000"/>
                  </a:schemeClr>
                </a:solidFill>
                <a:latin typeface="Montserrat" pitchFamily="2" charset="77"/>
                <a:ea typeface="+mn-ea"/>
                <a:cs typeface="+mj-cs"/>
              </a:defRPr>
            </a:lvl1pPr>
          </a:lstStyle>
          <a:p>
            <a:pPr lvl="0"/>
            <a:r>
              <a:rPr lang="es-ES" dirty="0" err="1"/>
              <a:t>Subítulo</a:t>
            </a:r>
            <a:endParaRPr lang="es-ES" dirty="0"/>
          </a:p>
        </p:txBody>
      </p:sp>
      <p:sp>
        <p:nvSpPr>
          <p:cNvPr id="8" name="Title 1">
            <a:extLst>
              <a:ext uri="{FF2B5EF4-FFF2-40B4-BE49-F238E27FC236}">
                <a16:creationId xmlns:a16="http://schemas.microsoft.com/office/drawing/2014/main" id="{79912E48-DA6E-794B-832C-A88C0BB60796}"/>
              </a:ext>
            </a:extLst>
          </p:cNvPr>
          <p:cNvSpPr>
            <a:spLocks noGrp="1"/>
          </p:cNvSpPr>
          <p:nvPr>
            <p:ph type="title" hasCustomPrompt="1"/>
          </p:nvPr>
        </p:nvSpPr>
        <p:spPr>
          <a:xfrm>
            <a:off x="838200" y="365125"/>
            <a:ext cx="10515600" cy="1017905"/>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11" name="Rectángulo 10">
            <a:extLst>
              <a:ext uri="{FF2B5EF4-FFF2-40B4-BE49-F238E27FC236}">
                <a16:creationId xmlns:a16="http://schemas.microsoft.com/office/drawing/2014/main" id="{544798AD-B793-2D4E-8463-AAF720905929}"/>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dirty="0">
              <a:solidFill>
                <a:schemeClr val="accent1"/>
              </a:solidFill>
            </a:endParaRPr>
          </a:p>
        </p:txBody>
      </p:sp>
      <p:sp>
        <p:nvSpPr>
          <p:cNvPr id="13" name="Marcador de texto 4">
            <a:extLst>
              <a:ext uri="{FF2B5EF4-FFF2-40B4-BE49-F238E27FC236}">
                <a16:creationId xmlns:a16="http://schemas.microsoft.com/office/drawing/2014/main" id="{C30F7FDA-02DA-4D46-9E30-C7C04C5E50C5}"/>
              </a:ext>
            </a:extLst>
          </p:cNvPr>
          <p:cNvSpPr>
            <a:spLocks noGrp="1"/>
          </p:cNvSpPr>
          <p:nvPr>
            <p:ph type="body" sz="quarter" idx="17" hasCustomPrompt="1"/>
          </p:nvPr>
        </p:nvSpPr>
        <p:spPr>
          <a:xfrm>
            <a:off x="838200" y="1893079"/>
            <a:ext cx="10515600" cy="4070399"/>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pic>
        <p:nvPicPr>
          <p:cNvPr id="7" name="Imagen 6">
            <a:extLst>
              <a:ext uri="{FF2B5EF4-FFF2-40B4-BE49-F238E27FC236}">
                <a16:creationId xmlns:a16="http://schemas.microsoft.com/office/drawing/2014/main" id="{3E0883FE-2F91-3F43-AD11-1AF1277420F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3029697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os columnas">
    <p:spTree>
      <p:nvGrpSpPr>
        <p:cNvPr id="1" name=""/>
        <p:cNvGrpSpPr/>
        <p:nvPr/>
      </p:nvGrpSpPr>
      <p:grpSpPr>
        <a:xfrm>
          <a:off x="0" y="0"/>
          <a:ext cx="0" cy="0"/>
          <a:chOff x="0" y="0"/>
          <a:chExt cx="0" cy="0"/>
        </a:xfrm>
      </p:grpSpPr>
      <p:cxnSp>
        <p:nvCxnSpPr>
          <p:cNvPr id="6" name="Conector recto 5"/>
          <p:cNvCxnSpPr>
            <a:cxnSpLocks/>
          </p:cNvCxnSpPr>
          <p:nvPr userDrawn="1"/>
        </p:nvCxnSpPr>
        <p:spPr>
          <a:xfrm>
            <a:off x="6096000" y="2096968"/>
            <a:ext cx="0" cy="3415965"/>
          </a:xfrm>
          <a:prstGeom prst="line">
            <a:avLst/>
          </a:prstGeom>
          <a:ln w="6350" cmpd="sng">
            <a:solidFill>
              <a:schemeClr val="accent1"/>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E58D3CF4-7382-2D47-A4B1-0EB4EE9BEDC1}"/>
              </a:ext>
            </a:extLst>
          </p:cNvPr>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15" name="Marcador de texto 6">
            <a:extLst>
              <a:ext uri="{FF2B5EF4-FFF2-40B4-BE49-F238E27FC236}">
                <a16:creationId xmlns:a16="http://schemas.microsoft.com/office/drawing/2014/main" id="{958AE85E-F74B-7245-A2B6-387C3D54AFAA}"/>
              </a:ext>
            </a:extLst>
          </p:cNvPr>
          <p:cNvSpPr>
            <a:spLocks noGrp="1"/>
          </p:cNvSpPr>
          <p:nvPr>
            <p:ph type="body" sz="quarter" idx="15" hasCustomPrompt="1"/>
          </p:nvPr>
        </p:nvSpPr>
        <p:spPr>
          <a:xfrm>
            <a:off x="838200" y="2096968"/>
            <a:ext cx="4520350" cy="503572"/>
          </a:xfrm>
        </p:spPr>
        <p:txBody>
          <a:bodyPr>
            <a:normAutofit/>
          </a:bodyPr>
          <a:lstStyle>
            <a:lvl1pPr marL="0" indent="0">
              <a:buNone/>
              <a:defRPr lang="es-ES" sz="20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16" name="Marcador de texto 4">
            <a:extLst>
              <a:ext uri="{FF2B5EF4-FFF2-40B4-BE49-F238E27FC236}">
                <a16:creationId xmlns:a16="http://schemas.microsoft.com/office/drawing/2014/main" id="{D4A7B47A-17D0-A14C-80D7-7F3E8E38A106}"/>
              </a:ext>
            </a:extLst>
          </p:cNvPr>
          <p:cNvSpPr>
            <a:spLocks noGrp="1"/>
          </p:cNvSpPr>
          <p:nvPr>
            <p:ph type="body" sz="quarter" idx="17" hasCustomPrompt="1"/>
          </p:nvPr>
        </p:nvSpPr>
        <p:spPr>
          <a:xfrm>
            <a:off x="838200" y="2645481"/>
            <a:ext cx="4517665" cy="2867452"/>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sp>
        <p:nvSpPr>
          <p:cNvPr id="20" name="Marcador de texto 6">
            <a:extLst>
              <a:ext uri="{FF2B5EF4-FFF2-40B4-BE49-F238E27FC236}">
                <a16:creationId xmlns:a16="http://schemas.microsoft.com/office/drawing/2014/main" id="{E9A191D6-40C6-8C4A-A9E9-1526C08E1FFA}"/>
              </a:ext>
            </a:extLst>
          </p:cNvPr>
          <p:cNvSpPr>
            <a:spLocks noGrp="1"/>
          </p:cNvSpPr>
          <p:nvPr>
            <p:ph type="body" sz="quarter" idx="18" hasCustomPrompt="1"/>
          </p:nvPr>
        </p:nvSpPr>
        <p:spPr>
          <a:xfrm>
            <a:off x="6833450" y="2096968"/>
            <a:ext cx="4520350" cy="503572"/>
          </a:xfrm>
        </p:spPr>
        <p:txBody>
          <a:bodyPr>
            <a:normAutofit/>
          </a:bodyPr>
          <a:lstStyle>
            <a:lvl1pPr marL="0" indent="0">
              <a:buNone/>
              <a:defRPr lang="es-ES" sz="20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21" name="Marcador de texto 4">
            <a:extLst>
              <a:ext uri="{FF2B5EF4-FFF2-40B4-BE49-F238E27FC236}">
                <a16:creationId xmlns:a16="http://schemas.microsoft.com/office/drawing/2014/main" id="{0C310AC3-814A-B443-882A-96725800C984}"/>
              </a:ext>
            </a:extLst>
          </p:cNvPr>
          <p:cNvSpPr>
            <a:spLocks noGrp="1"/>
          </p:cNvSpPr>
          <p:nvPr>
            <p:ph type="body" sz="quarter" idx="19" hasCustomPrompt="1"/>
          </p:nvPr>
        </p:nvSpPr>
        <p:spPr>
          <a:xfrm>
            <a:off x="6836135" y="2645481"/>
            <a:ext cx="4517665" cy="2867452"/>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sp>
        <p:nvSpPr>
          <p:cNvPr id="10" name="Rectángulo 9">
            <a:extLst>
              <a:ext uri="{FF2B5EF4-FFF2-40B4-BE49-F238E27FC236}">
                <a16:creationId xmlns:a16="http://schemas.microsoft.com/office/drawing/2014/main" id="{424CB314-410A-024E-B5F2-E8CF72DFD335}"/>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pic>
        <p:nvPicPr>
          <p:cNvPr id="11" name="Imagen 10">
            <a:extLst>
              <a:ext uri="{FF2B5EF4-FFF2-40B4-BE49-F238E27FC236}">
                <a16:creationId xmlns:a16="http://schemas.microsoft.com/office/drawing/2014/main" id="{26FC494D-2EC2-0C46-A1FA-0278B899C15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10245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res columnas">
    <p:spTree>
      <p:nvGrpSpPr>
        <p:cNvPr id="1" name=""/>
        <p:cNvGrpSpPr/>
        <p:nvPr/>
      </p:nvGrpSpPr>
      <p:grpSpPr>
        <a:xfrm>
          <a:off x="0" y="0"/>
          <a:ext cx="0" cy="0"/>
          <a:chOff x="0" y="0"/>
          <a:chExt cx="0" cy="0"/>
        </a:xfrm>
      </p:grpSpPr>
      <p:sp>
        <p:nvSpPr>
          <p:cNvPr id="7" name="Marcador de texto 6"/>
          <p:cNvSpPr>
            <a:spLocks noGrp="1"/>
          </p:cNvSpPr>
          <p:nvPr>
            <p:ph type="body" sz="quarter" idx="11" hasCustomPrompt="1"/>
          </p:nvPr>
        </p:nvSpPr>
        <p:spPr>
          <a:xfrm>
            <a:off x="4511765" y="2308530"/>
            <a:ext cx="3168470" cy="503572"/>
          </a:xfrm>
        </p:spPr>
        <p:txBody>
          <a:bodyPr>
            <a:normAutofit/>
          </a:bodyPr>
          <a:lstStyle>
            <a:lvl1pPr marL="0" indent="0">
              <a:buNone/>
              <a:defRPr lang="es-ES" sz="20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28" name="Marcador de texto 4">
            <a:extLst>
              <a:ext uri="{FF2B5EF4-FFF2-40B4-BE49-F238E27FC236}">
                <a16:creationId xmlns:a16="http://schemas.microsoft.com/office/drawing/2014/main" id="{D0CCCB94-C53D-1245-8648-45FFA39400EC}"/>
              </a:ext>
            </a:extLst>
          </p:cNvPr>
          <p:cNvSpPr>
            <a:spLocks noGrp="1"/>
          </p:cNvSpPr>
          <p:nvPr>
            <p:ph type="body" sz="quarter" idx="12" hasCustomPrompt="1"/>
          </p:nvPr>
        </p:nvSpPr>
        <p:spPr>
          <a:xfrm>
            <a:off x="8185330" y="2857043"/>
            <a:ext cx="3168470" cy="2735374"/>
          </a:xfrm>
        </p:spPr>
        <p:txBody>
          <a:bodyPr>
            <a:normAutofit/>
          </a:bodyPr>
          <a:lstStyle>
            <a:lvl1pPr marL="285750" indent="-285750">
              <a:spcBef>
                <a:spcPts val="600"/>
              </a:spcBef>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spcBef>
                <a:spcPts val="600"/>
              </a:spcBef>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spcBef>
                <a:spcPts val="600"/>
              </a:spcBef>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sp>
        <p:nvSpPr>
          <p:cNvPr id="29" name="Marcador de texto 6">
            <a:extLst>
              <a:ext uri="{FF2B5EF4-FFF2-40B4-BE49-F238E27FC236}">
                <a16:creationId xmlns:a16="http://schemas.microsoft.com/office/drawing/2014/main" id="{7D08D165-A299-4E4B-A49C-3DF634BCE26E}"/>
              </a:ext>
            </a:extLst>
          </p:cNvPr>
          <p:cNvSpPr>
            <a:spLocks noGrp="1"/>
          </p:cNvSpPr>
          <p:nvPr>
            <p:ph type="body" sz="quarter" idx="13" hasCustomPrompt="1"/>
          </p:nvPr>
        </p:nvSpPr>
        <p:spPr>
          <a:xfrm>
            <a:off x="8185330" y="2308530"/>
            <a:ext cx="3168470" cy="503572"/>
          </a:xfrm>
        </p:spPr>
        <p:txBody>
          <a:bodyPr>
            <a:normAutofit/>
          </a:bodyPr>
          <a:lstStyle>
            <a:lvl1pPr marL="0" indent="0">
              <a:buNone/>
              <a:defRPr lang="es-ES" sz="20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38" name="Marcador de texto 6">
            <a:extLst>
              <a:ext uri="{FF2B5EF4-FFF2-40B4-BE49-F238E27FC236}">
                <a16:creationId xmlns:a16="http://schemas.microsoft.com/office/drawing/2014/main" id="{FC77B254-5287-6C43-91F4-7B8ACF85F0FC}"/>
              </a:ext>
            </a:extLst>
          </p:cNvPr>
          <p:cNvSpPr>
            <a:spLocks noGrp="1"/>
          </p:cNvSpPr>
          <p:nvPr>
            <p:ph type="body" sz="quarter" idx="15" hasCustomPrompt="1"/>
          </p:nvPr>
        </p:nvSpPr>
        <p:spPr>
          <a:xfrm>
            <a:off x="838200" y="2308530"/>
            <a:ext cx="3168470" cy="503572"/>
          </a:xfrm>
        </p:spPr>
        <p:txBody>
          <a:bodyPr>
            <a:normAutofit/>
          </a:bodyPr>
          <a:lstStyle>
            <a:lvl1pPr marL="0" indent="0">
              <a:buNone/>
              <a:defRPr lang="es-ES" sz="20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40" name="Marcador de texto 4">
            <a:extLst>
              <a:ext uri="{FF2B5EF4-FFF2-40B4-BE49-F238E27FC236}">
                <a16:creationId xmlns:a16="http://schemas.microsoft.com/office/drawing/2014/main" id="{F38EF0A8-2127-5342-A762-A387868DEA9A}"/>
              </a:ext>
            </a:extLst>
          </p:cNvPr>
          <p:cNvSpPr>
            <a:spLocks noGrp="1"/>
          </p:cNvSpPr>
          <p:nvPr>
            <p:ph type="body" sz="quarter" idx="16" hasCustomPrompt="1"/>
          </p:nvPr>
        </p:nvSpPr>
        <p:spPr>
          <a:xfrm>
            <a:off x="4511765" y="2857043"/>
            <a:ext cx="3168470" cy="2735374"/>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sp>
        <p:nvSpPr>
          <p:cNvPr id="41" name="Marcador de texto 4">
            <a:extLst>
              <a:ext uri="{FF2B5EF4-FFF2-40B4-BE49-F238E27FC236}">
                <a16:creationId xmlns:a16="http://schemas.microsoft.com/office/drawing/2014/main" id="{2298E138-F14E-1B4F-B88F-BB53F89FF3EA}"/>
              </a:ext>
            </a:extLst>
          </p:cNvPr>
          <p:cNvSpPr>
            <a:spLocks noGrp="1"/>
          </p:cNvSpPr>
          <p:nvPr>
            <p:ph type="body" sz="quarter" idx="17" hasCustomPrompt="1"/>
          </p:nvPr>
        </p:nvSpPr>
        <p:spPr>
          <a:xfrm>
            <a:off x="840885" y="2857043"/>
            <a:ext cx="3168470" cy="2735374"/>
          </a:xfrm>
        </p:spPr>
        <p:txBody>
          <a:bodyPr>
            <a:normAutofit/>
          </a:bodyPr>
          <a:lstStyle>
            <a:lvl1pPr marL="285750" indent="-285750">
              <a:buFont typeface="Arial" panose="020B0604020202020204" pitchFamily="34" charset="0"/>
              <a:buChar char="•"/>
              <a:defRPr lang="en-US" sz="1800" kern="1200" dirty="0" smtClean="0">
                <a:solidFill>
                  <a:schemeClr val="bg2">
                    <a:lumMod val="25000"/>
                  </a:schemeClr>
                </a:solidFill>
                <a:latin typeface="Montserrat" pitchFamily="2" charset="77"/>
                <a:ea typeface="+mn-ea"/>
                <a:cs typeface="Lato Light"/>
              </a:defRPr>
            </a:lvl1pPr>
            <a:lvl2pPr marL="742950" indent="-285750">
              <a:buFont typeface="Courier New" panose="02070309020205020404" pitchFamily="49" charset="0"/>
              <a:buChar char="o"/>
              <a:defRPr lang="en-US" sz="1800" kern="1200" dirty="0" smtClean="0">
                <a:solidFill>
                  <a:schemeClr val="bg2">
                    <a:lumMod val="25000"/>
                  </a:schemeClr>
                </a:solidFill>
                <a:latin typeface="Montserrat" pitchFamily="2" charset="77"/>
                <a:ea typeface="+mn-ea"/>
                <a:cs typeface="Lato Light"/>
              </a:defRPr>
            </a:lvl2pPr>
            <a:lvl3pPr marL="1200150" indent="-285750">
              <a:buFont typeface="Wingdings" pitchFamily="2" charset="2"/>
              <a:buChar char="§"/>
              <a:defRPr lang="en-US" sz="1800" kern="1200" dirty="0" smtClean="0">
                <a:solidFill>
                  <a:schemeClr val="bg2">
                    <a:lumMod val="25000"/>
                  </a:schemeClr>
                </a:solidFill>
                <a:latin typeface="Montserrat" pitchFamily="2" charset="77"/>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a:p>
            <a:pPr lvl="1"/>
            <a:r>
              <a:rPr lang="en-US" dirty="0" err="1"/>
              <a:t>Texto</a:t>
            </a:r>
            <a:endParaRPr lang="en-US" dirty="0"/>
          </a:p>
          <a:p>
            <a:pPr lvl="2"/>
            <a:r>
              <a:rPr lang="en-US" dirty="0" err="1"/>
              <a:t>Texto</a:t>
            </a:r>
            <a:endParaRPr lang="en-US" dirty="0"/>
          </a:p>
        </p:txBody>
      </p:sp>
      <p:sp>
        <p:nvSpPr>
          <p:cNvPr id="12" name="Title 1">
            <a:extLst>
              <a:ext uri="{FF2B5EF4-FFF2-40B4-BE49-F238E27FC236}">
                <a16:creationId xmlns:a16="http://schemas.microsoft.com/office/drawing/2014/main" id="{ABA03B25-BBFE-7A4F-8B10-C3C7F66C85E0}"/>
              </a:ext>
            </a:extLst>
          </p:cNvPr>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13" name="Rectángulo 12">
            <a:extLst>
              <a:ext uri="{FF2B5EF4-FFF2-40B4-BE49-F238E27FC236}">
                <a16:creationId xmlns:a16="http://schemas.microsoft.com/office/drawing/2014/main" id="{D2DC46AB-D694-4242-8738-53288BE1F741}"/>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pic>
        <p:nvPicPr>
          <p:cNvPr id="11" name="Imagen 10">
            <a:extLst>
              <a:ext uri="{FF2B5EF4-FFF2-40B4-BE49-F238E27FC236}">
                <a16:creationId xmlns:a16="http://schemas.microsoft.com/office/drawing/2014/main" id="{F72FEDEE-3C74-1D41-8D23-C8C686419C0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390990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ítulo e imagen">
    <p:spTree>
      <p:nvGrpSpPr>
        <p:cNvPr id="1" name=""/>
        <p:cNvGrpSpPr/>
        <p:nvPr/>
      </p:nvGrpSpPr>
      <p:grpSpPr>
        <a:xfrm>
          <a:off x="0" y="0"/>
          <a:ext cx="0" cy="0"/>
          <a:chOff x="0" y="0"/>
          <a:chExt cx="0" cy="0"/>
        </a:xfrm>
      </p:grpSpPr>
      <p:sp>
        <p:nvSpPr>
          <p:cNvPr id="4" name="Marcador de posición de imagen 3">
            <a:extLst>
              <a:ext uri="{FF2B5EF4-FFF2-40B4-BE49-F238E27FC236}">
                <a16:creationId xmlns:a16="http://schemas.microsoft.com/office/drawing/2014/main" id="{8AE39F6A-0EAF-B244-8967-8DD3B405AB16}"/>
              </a:ext>
            </a:extLst>
          </p:cNvPr>
          <p:cNvSpPr>
            <a:spLocks noGrp="1"/>
          </p:cNvSpPr>
          <p:nvPr>
            <p:ph type="pic" sz="quarter" idx="22"/>
          </p:nvPr>
        </p:nvSpPr>
        <p:spPr>
          <a:xfrm>
            <a:off x="838200" y="1762662"/>
            <a:ext cx="10515600" cy="4642491"/>
          </a:xfrm>
        </p:spPr>
        <p:txBody>
          <a:bodyPr>
            <a:normAutofit/>
          </a:bodyPr>
          <a:lstStyle>
            <a:lvl1pPr>
              <a:defRPr sz="1800"/>
            </a:lvl1pPr>
          </a:lstStyle>
          <a:p>
            <a:endParaRPr lang="es-MX" dirty="0"/>
          </a:p>
        </p:txBody>
      </p:sp>
      <p:sp>
        <p:nvSpPr>
          <p:cNvPr id="5" name="Rectángulo 4">
            <a:extLst>
              <a:ext uri="{FF2B5EF4-FFF2-40B4-BE49-F238E27FC236}">
                <a16:creationId xmlns:a16="http://schemas.microsoft.com/office/drawing/2014/main" id="{1E2AAD73-23C6-FC4B-A7D4-5F29426F8C34}"/>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sp>
        <p:nvSpPr>
          <p:cNvPr id="7" name="Marcador de texto 4">
            <a:extLst>
              <a:ext uri="{FF2B5EF4-FFF2-40B4-BE49-F238E27FC236}">
                <a16:creationId xmlns:a16="http://schemas.microsoft.com/office/drawing/2014/main" id="{1AE036B9-D6E0-9A48-ABE2-4C228D8E6F14}"/>
              </a:ext>
            </a:extLst>
          </p:cNvPr>
          <p:cNvSpPr>
            <a:spLocks noGrp="1"/>
          </p:cNvSpPr>
          <p:nvPr>
            <p:ph type="body" sz="quarter" idx="25" hasCustomPrompt="1"/>
          </p:nvPr>
        </p:nvSpPr>
        <p:spPr>
          <a:xfrm>
            <a:off x="6604328" y="6405153"/>
            <a:ext cx="4749472" cy="228382"/>
          </a:xfrm>
        </p:spPr>
        <p:txBody>
          <a:bodyPr lIns="90000" anchor="ctr" anchorCtr="0">
            <a:noAutofit/>
          </a:bodyPr>
          <a:lstStyle>
            <a:lvl1pPr marL="0" indent="0" algn="r">
              <a:buFont typeface="Andale Mono" panose="020B0509000000000004" pitchFamily="49" charset="0"/>
              <a:buNone/>
              <a:defRPr lang="en-US" sz="1000" i="1" kern="1200" dirty="0" smtClean="0">
                <a:solidFill>
                  <a:schemeClr val="bg2"/>
                </a:solidFill>
                <a:latin typeface="Montserrat" pitchFamily="2" charset="77"/>
                <a:ea typeface="+mn-ea"/>
                <a:cs typeface="Lato Light"/>
              </a:defRPr>
            </a:lvl1pPr>
            <a:lvl2pPr marL="742950" indent="-285750">
              <a:buFont typeface="EB Garamond Regular" pitchFamily="2" charset="0"/>
              <a:buChar char="▷"/>
              <a:defRPr lang="en-US" sz="17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7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Foto</a:t>
            </a:r>
            <a:r>
              <a:rPr lang="en-US" dirty="0"/>
              <a:t>: </a:t>
            </a:r>
            <a:r>
              <a:rPr lang="en-US" dirty="0" err="1"/>
              <a:t>Ej</a:t>
            </a:r>
            <a:r>
              <a:rPr lang="en-US" dirty="0"/>
              <a:t>. </a:t>
            </a:r>
            <a:r>
              <a:rPr lang="en-US" dirty="0" err="1"/>
              <a:t>Nombre</a:t>
            </a:r>
            <a:r>
              <a:rPr lang="en-US" dirty="0"/>
              <a:t>/FMCN</a:t>
            </a:r>
          </a:p>
        </p:txBody>
      </p:sp>
      <p:sp>
        <p:nvSpPr>
          <p:cNvPr id="6" name="Title 1">
            <a:extLst>
              <a:ext uri="{FF2B5EF4-FFF2-40B4-BE49-F238E27FC236}">
                <a16:creationId xmlns:a16="http://schemas.microsoft.com/office/drawing/2014/main" id="{A0FFCB13-B5ED-5D4E-A611-6DD157970407}"/>
              </a:ext>
            </a:extLst>
          </p:cNvPr>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Tree>
    <p:extLst>
      <p:ext uri="{BB962C8B-B14F-4D97-AF65-F5344CB8AC3E}">
        <p14:creationId xmlns:p14="http://schemas.microsoft.com/office/powerpoint/2010/main" val="29747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agen">
    <p:spTree>
      <p:nvGrpSpPr>
        <p:cNvPr id="1" name=""/>
        <p:cNvGrpSpPr/>
        <p:nvPr/>
      </p:nvGrpSpPr>
      <p:grpSpPr>
        <a:xfrm>
          <a:off x="0" y="0"/>
          <a:ext cx="0" cy="0"/>
          <a:chOff x="0" y="0"/>
          <a:chExt cx="0" cy="0"/>
        </a:xfrm>
      </p:grpSpPr>
      <p:sp>
        <p:nvSpPr>
          <p:cNvPr id="7" name="Marcador de posición de imagen 6">
            <a:extLst>
              <a:ext uri="{FF2B5EF4-FFF2-40B4-BE49-F238E27FC236}">
                <a16:creationId xmlns:a16="http://schemas.microsoft.com/office/drawing/2014/main" id="{F409ABA5-1466-BB4B-8715-E2B571B78472}"/>
              </a:ext>
            </a:extLst>
          </p:cNvPr>
          <p:cNvSpPr>
            <a:spLocks noGrp="1"/>
          </p:cNvSpPr>
          <p:nvPr>
            <p:ph type="pic" sz="quarter" idx="10"/>
          </p:nvPr>
        </p:nvSpPr>
        <p:spPr>
          <a:xfrm>
            <a:off x="678180" y="609600"/>
            <a:ext cx="10972800" cy="5638800"/>
          </a:xfrm>
        </p:spPr>
        <p:txBody>
          <a:bodyPr>
            <a:normAutofit/>
          </a:bodyPr>
          <a:lstStyle>
            <a:lvl1pPr>
              <a:defRPr sz="1600"/>
            </a:lvl1pPr>
          </a:lstStyle>
          <a:p>
            <a:endParaRPr lang="es-MX" dirty="0"/>
          </a:p>
        </p:txBody>
      </p:sp>
      <p:pic>
        <p:nvPicPr>
          <p:cNvPr id="8" name="Imagen 7">
            <a:extLst>
              <a:ext uri="{FF2B5EF4-FFF2-40B4-BE49-F238E27FC236}">
                <a16:creationId xmlns:a16="http://schemas.microsoft.com/office/drawing/2014/main" id="{EDBB688E-553B-7543-8AE5-106018FAF3EC}"/>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585280" y="3123688"/>
            <a:ext cx="3021440" cy="1126538"/>
          </a:xfrm>
          <a:prstGeom prst="rect">
            <a:avLst/>
          </a:prstGeom>
        </p:spPr>
      </p:pic>
      <p:sp>
        <p:nvSpPr>
          <p:cNvPr id="4" name="Rectángulo 3">
            <a:extLst>
              <a:ext uri="{FF2B5EF4-FFF2-40B4-BE49-F238E27FC236}">
                <a16:creationId xmlns:a16="http://schemas.microsoft.com/office/drawing/2014/main" id="{62D69EC1-A559-4C4F-B4B0-E973F0FA0C34}"/>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sp>
        <p:nvSpPr>
          <p:cNvPr id="5" name="Marcador de texto 4">
            <a:extLst>
              <a:ext uri="{FF2B5EF4-FFF2-40B4-BE49-F238E27FC236}">
                <a16:creationId xmlns:a16="http://schemas.microsoft.com/office/drawing/2014/main" id="{F20ABA8E-758E-8949-9766-964B87DA51E7}"/>
              </a:ext>
            </a:extLst>
          </p:cNvPr>
          <p:cNvSpPr>
            <a:spLocks noGrp="1"/>
          </p:cNvSpPr>
          <p:nvPr>
            <p:ph type="body" sz="quarter" idx="25" hasCustomPrompt="1"/>
          </p:nvPr>
        </p:nvSpPr>
        <p:spPr>
          <a:xfrm>
            <a:off x="6901508" y="6248400"/>
            <a:ext cx="4749472" cy="228382"/>
          </a:xfrm>
        </p:spPr>
        <p:txBody>
          <a:bodyPr lIns="90000" anchor="ctr" anchorCtr="0">
            <a:noAutofit/>
          </a:bodyPr>
          <a:lstStyle>
            <a:lvl1pPr marL="0" indent="0" algn="r">
              <a:buFont typeface="Andale Mono" panose="020B0509000000000004" pitchFamily="49" charset="0"/>
              <a:buNone/>
              <a:defRPr lang="en-US" sz="1000" i="1" kern="1200" dirty="0" smtClean="0">
                <a:solidFill>
                  <a:schemeClr val="bg2"/>
                </a:solidFill>
                <a:latin typeface="Montserrat" pitchFamily="2" charset="77"/>
                <a:ea typeface="+mn-ea"/>
                <a:cs typeface="Lato Light"/>
              </a:defRPr>
            </a:lvl1pPr>
            <a:lvl2pPr marL="742950" indent="-285750">
              <a:buFont typeface="EB Garamond Regular" pitchFamily="2" charset="0"/>
              <a:buChar char="▷"/>
              <a:defRPr lang="en-US" sz="17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7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Foto</a:t>
            </a:r>
            <a:r>
              <a:rPr lang="en-US" dirty="0"/>
              <a:t>: </a:t>
            </a:r>
            <a:r>
              <a:rPr lang="en-US" dirty="0" err="1"/>
              <a:t>Ej</a:t>
            </a:r>
            <a:r>
              <a:rPr lang="en-US" dirty="0"/>
              <a:t>. </a:t>
            </a:r>
            <a:r>
              <a:rPr lang="en-US" dirty="0" err="1"/>
              <a:t>Nombre</a:t>
            </a:r>
            <a:r>
              <a:rPr lang="en-US" dirty="0"/>
              <a:t>/FMCN</a:t>
            </a:r>
          </a:p>
        </p:txBody>
      </p:sp>
    </p:spTree>
    <p:extLst>
      <p:ext uri="{BB962C8B-B14F-4D97-AF65-F5344CB8AC3E}">
        <p14:creationId xmlns:p14="http://schemas.microsoft.com/office/powerpoint/2010/main" val="135622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llage">
    <p:spTree>
      <p:nvGrpSpPr>
        <p:cNvPr id="1" name=""/>
        <p:cNvGrpSpPr/>
        <p:nvPr/>
      </p:nvGrpSpPr>
      <p:grpSpPr>
        <a:xfrm>
          <a:off x="0" y="0"/>
          <a:ext cx="0" cy="0"/>
          <a:chOff x="0" y="0"/>
          <a:chExt cx="0" cy="0"/>
        </a:xfrm>
      </p:grpSpPr>
      <p:sp>
        <p:nvSpPr>
          <p:cNvPr id="8" name="Marcador de posición de imagen 7">
            <a:extLst>
              <a:ext uri="{FF2B5EF4-FFF2-40B4-BE49-F238E27FC236}">
                <a16:creationId xmlns:a16="http://schemas.microsoft.com/office/drawing/2014/main" id="{627DB703-B500-754D-A49B-31B9CD62E591}"/>
              </a:ext>
            </a:extLst>
          </p:cNvPr>
          <p:cNvSpPr>
            <a:spLocks noGrp="1"/>
          </p:cNvSpPr>
          <p:nvPr>
            <p:ph type="pic" sz="quarter" idx="10"/>
          </p:nvPr>
        </p:nvSpPr>
        <p:spPr>
          <a:xfrm>
            <a:off x="1143000" y="609600"/>
            <a:ext cx="2838450" cy="3124200"/>
          </a:xfrm>
        </p:spPr>
        <p:txBody>
          <a:bodyPr>
            <a:normAutofit/>
          </a:bodyPr>
          <a:lstStyle>
            <a:lvl1pPr>
              <a:defRPr sz="1800">
                <a:latin typeface="Montserrat" pitchFamily="2" charset="77"/>
              </a:defRPr>
            </a:lvl1pPr>
          </a:lstStyle>
          <a:p>
            <a:endParaRPr lang="es-MX"/>
          </a:p>
        </p:txBody>
      </p:sp>
      <p:sp>
        <p:nvSpPr>
          <p:cNvPr id="9" name="Marcador de posición de imagen 7">
            <a:extLst>
              <a:ext uri="{FF2B5EF4-FFF2-40B4-BE49-F238E27FC236}">
                <a16:creationId xmlns:a16="http://schemas.microsoft.com/office/drawing/2014/main" id="{CCDCDDD9-4055-0B4B-91D8-50806140DD1E}"/>
              </a:ext>
            </a:extLst>
          </p:cNvPr>
          <p:cNvSpPr>
            <a:spLocks noGrp="1"/>
          </p:cNvSpPr>
          <p:nvPr>
            <p:ph type="pic" sz="quarter" idx="11"/>
          </p:nvPr>
        </p:nvSpPr>
        <p:spPr>
          <a:xfrm>
            <a:off x="8401050" y="609600"/>
            <a:ext cx="2647950" cy="5638800"/>
          </a:xfrm>
        </p:spPr>
        <p:txBody>
          <a:bodyPr>
            <a:normAutofit/>
          </a:bodyPr>
          <a:lstStyle>
            <a:lvl1pPr>
              <a:defRPr sz="1800">
                <a:latin typeface="Montserrat" pitchFamily="2" charset="77"/>
              </a:defRPr>
            </a:lvl1pPr>
          </a:lstStyle>
          <a:p>
            <a:endParaRPr lang="es-MX"/>
          </a:p>
        </p:txBody>
      </p:sp>
      <p:sp>
        <p:nvSpPr>
          <p:cNvPr id="10" name="Marcador de posición de imagen 7">
            <a:extLst>
              <a:ext uri="{FF2B5EF4-FFF2-40B4-BE49-F238E27FC236}">
                <a16:creationId xmlns:a16="http://schemas.microsoft.com/office/drawing/2014/main" id="{A6D2652E-8C27-4B47-9D92-F1CC02EF8B68}"/>
              </a:ext>
            </a:extLst>
          </p:cNvPr>
          <p:cNvSpPr>
            <a:spLocks noGrp="1"/>
          </p:cNvSpPr>
          <p:nvPr>
            <p:ph type="pic" sz="quarter" idx="12"/>
          </p:nvPr>
        </p:nvSpPr>
        <p:spPr>
          <a:xfrm>
            <a:off x="1143000" y="3886200"/>
            <a:ext cx="4114800" cy="2362200"/>
          </a:xfrm>
        </p:spPr>
        <p:txBody>
          <a:bodyPr>
            <a:normAutofit/>
          </a:bodyPr>
          <a:lstStyle>
            <a:lvl1pPr>
              <a:defRPr sz="1800">
                <a:latin typeface="Montserrat" pitchFamily="2" charset="77"/>
              </a:defRPr>
            </a:lvl1pPr>
          </a:lstStyle>
          <a:p>
            <a:endParaRPr lang="es-MX"/>
          </a:p>
        </p:txBody>
      </p:sp>
      <p:sp>
        <p:nvSpPr>
          <p:cNvPr id="11" name="Marcador de posición de imagen 7">
            <a:extLst>
              <a:ext uri="{FF2B5EF4-FFF2-40B4-BE49-F238E27FC236}">
                <a16:creationId xmlns:a16="http://schemas.microsoft.com/office/drawing/2014/main" id="{3B0EE866-0E15-FC4C-AAFE-58ABF439B3B0}"/>
              </a:ext>
            </a:extLst>
          </p:cNvPr>
          <p:cNvSpPr>
            <a:spLocks noGrp="1"/>
          </p:cNvSpPr>
          <p:nvPr>
            <p:ph type="pic" sz="quarter" idx="13"/>
          </p:nvPr>
        </p:nvSpPr>
        <p:spPr>
          <a:xfrm>
            <a:off x="4133850" y="609600"/>
            <a:ext cx="4114800" cy="3124200"/>
          </a:xfrm>
        </p:spPr>
        <p:txBody>
          <a:bodyPr>
            <a:normAutofit/>
          </a:bodyPr>
          <a:lstStyle>
            <a:lvl1pPr>
              <a:defRPr sz="1800">
                <a:latin typeface="Montserrat" pitchFamily="2" charset="77"/>
              </a:defRPr>
            </a:lvl1pPr>
          </a:lstStyle>
          <a:p>
            <a:endParaRPr lang="es-MX"/>
          </a:p>
        </p:txBody>
      </p:sp>
      <p:sp>
        <p:nvSpPr>
          <p:cNvPr id="13" name="Marcador de posición de imagen 7">
            <a:extLst>
              <a:ext uri="{FF2B5EF4-FFF2-40B4-BE49-F238E27FC236}">
                <a16:creationId xmlns:a16="http://schemas.microsoft.com/office/drawing/2014/main" id="{2E9FF6C7-FD07-EF40-9200-E582944A6AAD}"/>
              </a:ext>
            </a:extLst>
          </p:cNvPr>
          <p:cNvSpPr>
            <a:spLocks noGrp="1"/>
          </p:cNvSpPr>
          <p:nvPr>
            <p:ph type="pic" sz="quarter" idx="14"/>
          </p:nvPr>
        </p:nvSpPr>
        <p:spPr>
          <a:xfrm>
            <a:off x="5410200" y="3886199"/>
            <a:ext cx="2838450" cy="2362201"/>
          </a:xfrm>
        </p:spPr>
        <p:txBody>
          <a:bodyPr>
            <a:normAutofit/>
          </a:bodyPr>
          <a:lstStyle>
            <a:lvl1pPr>
              <a:defRPr sz="1800">
                <a:latin typeface="Montserrat" pitchFamily="2" charset="77"/>
              </a:defRPr>
            </a:lvl1pPr>
          </a:lstStyle>
          <a:p>
            <a:endParaRPr lang="es-MX"/>
          </a:p>
        </p:txBody>
      </p:sp>
      <p:sp>
        <p:nvSpPr>
          <p:cNvPr id="7" name="Rectángulo 6">
            <a:extLst>
              <a:ext uri="{FF2B5EF4-FFF2-40B4-BE49-F238E27FC236}">
                <a16:creationId xmlns:a16="http://schemas.microsoft.com/office/drawing/2014/main" id="{DF6D5741-AF92-BA4B-A87F-15DC5E8C71CE}"/>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sp>
        <p:nvSpPr>
          <p:cNvPr id="12" name="Marcador de texto 4">
            <a:extLst>
              <a:ext uri="{FF2B5EF4-FFF2-40B4-BE49-F238E27FC236}">
                <a16:creationId xmlns:a16="http://schemas.microsoft.com/office/drawing/2014/main" id="{31FDF1BD-5EA3-C940-8053-284FFDA8E170}"/>
              </a:ext>
            </a:extLst>
          </p:cNvPr>
          <p:cNvSpPr>
            <a:spLocks noGrp="1"/>
          </p:cNvSpPr>
          <p:nvPr>
            <p:ph type="body" sz="quarter" idx="24" hasCustomPrompt="1"/>
          </p:nvPr>
        </p:nvSpPr>
        <p:spPr>
          <a:xfrm>
            <a:off x="3882887" y="6286608"/>
            <a:ext cx="7166113" cy="273218"/>
          </a:xfrm>
        </p:spPr>
        <p:txBody>
          <a:bodyPr lIns="90000" anchor="ctr" anchorCtr="0">
            <a:noAutofit/>
          </a:bodyPr>
          <a:lstStyle>
            <a:lvl1pPr marL="0" indent="0" algn="r">
              <a:buFont typeface="Andale Mono" panose="020B0509000000000004" pitchFamily="49" charset="0"/>
              <a:buNone/>
              <a:defRPr lang="en-US" sz="900" i="1" kern="1200" dirty="0">
                <a:solidFill>
                  <a:schemeClr val="bg2"/>
                </a:solidFill>
                <a:latin typeface="Montserrat" pitchFamily="2" charset="77"/>
                <a:ea typeface="+mn-ea"/>
                <a:cs typeface="Lato Light"/>
              </a:defRPr>
            </a:lvl1pPr>
            <a:lvl2pPr marL="742950" indent="-285750">
              <a:buFont typeface="EB Garamond Regular" pitchFamily="2" charset="0"/>
              <a:buChar char="▷"/>
              <a:defRPr lang="en-US" sz="17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7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Fotos</a:t>
            </a:r>
            <a:r>
              <a:rPr lang="en-US" dirty="0"/>
              <a:t> de </a:t>
            </a:r>
            <a:r>
              <a:rPr lang="en-US" dirty="0" err="1"/>
              <a:t>izquierda</a:t>
            </a:r>
            <a:r>
              <a:rPr lang="en-US" dirty="0"/>
              <a:t> a </a:t>
            </a:r>
            <a:r>
              <a:rPr lang="en-US" dirty="0" err="1"/>
              <a:t>derecha</a:t>
            </a:r>
            <a:r>
              <a:rPr lang="en-US" dirty="0"/>
              <a:t>, de </a:t>
            </a:r>
            <a:r>
              <a:rPr lang="en-US" dirty="0" err="1"/>
              <a:t>arriba</a:t>
            </a:r>
            <a:r>
              <a:rPr lang="en-US" dirty="0"/>
              <a:t> a </a:t>
            </a:r>
            <a:r>
              <a:rPr lang="en-US" dirty="0" err="1"/>
              <a:t>abajo</a:t>
            </a:r>
            <a:r>
              <a:rPr lang="en-US" dirty="0"/>
              <a:t>: </a:t>
            </a:r>
            <a:r>
              <a:rPr lang="en-US" dirty="0" err="1"/>
              <a:t>Ej</a:t>
            </a:r>
            <a:r>
              <a:rPr lang="en-US" dirty="0"/>
              <a:t>. </a:t>
            </a:r>
            <a:r>
              <a:rPr lang="en-US" dirty="0" err="1"/>
              <a:t>Nombre</a:t>
            </a:r>
            <a:r>
              <a:rPr lang="en-US" dirty="0"/>
              <a:t>, </a:t>
            </a:r>
            <a:r>
              <a:rPr lang="en-US" dirty="0" err="1"/>
              <a:t>Nombre</a:t>
            </a:r>
            <a:r>
              <a:rPr lang="en-US" dirty="0"/>
              <a:t>, </a:t>
            </a:r>
            <a:r>
              <a:rPr lang="en-US" dirty="0" err="1"/>
              <a:t>Nombre</a:t>
            </a:r>
            <a:r>
              <a:rPr lang="en-US" dirty="0"/>
              <a:t>, </a:t>
            </a:r>
            <a:r>
              <a:rPr lang="en-US" dirty="0" err="1"/>
              <a:t>Nombre</a:t>
            </a:r>
            <a:r>
              <a:rPr lang="en-US" dirty="0"/>
              <a:t>, </a:t>
            </a:r>
            <a:r>
              <a:rPr lang="en-US" dirty="0" err="1"/>
              <a:t>Nombre</a:t>
            </a:r>
            <a:endParaRPr lang="en-US" dirty="0"/>
          </a:p>
        </p:txBody>
      </p:sp>
    </p:spTree>
    <p:extLst>
      <p:ext uri="{BB962C8B-B14F-4D97-AF65-F5344CB8AC3E}">
        <p14:creationId xmlns:p14="http://schemas.microsoft.com/office/powerpoint/2010/main" val="1176937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ínea de tiempo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cxnSp>
        <p:nvCxnSpPr>
          <p:cNvPr id="4" name="Conector recto 3">
            <a:extLst>
              <a:ext uri="{FF2B5EF4-FFF2-40B4-BE49-F238E27FC236}">
                <a16:creationId xmlns:a16="http://schemas.microsoft.com/office/drawing/2014/main" id="{560128DE-CA90-B243-BD87-92FC6D5C2BCB}"/>
              </a:ext>
            </a:extLst>
          </p:cNvPr>
          <p:cNvCxnSpPr>
            <a:cxnSpLocks/>
          </p:cNvCxnSpPr>
          <p:nvPr userDrawn="1"/>
        </p:nvCxnSpPr>
        <p:spPr>
          <a:xfrm>
            <a:off x="3384411" y="3477304"/>
            <a:ext cx="0" cy="166092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4" name="Conector recto 23">
            <a:extLst>
              <a:ext uri="{FF2B5EF4-FFF2-40B4-BE49-F238E27FC236}">
                <a16:creationId xmlns:a16="http://schemas.microsoft.com/office/drawing/2014/main" id="{0562F7E6-4F38-4543-9AF5-6A88E9277158}"/>
              </a:ext>
            </a:extLst>
          </p:cNvPr>
          <p:cNvCxnSpPr>
            <a:cxnSpLocks/>
          </p:cNvCxnSpPr>
          <p:nvPr userDrawn="1"/>
        </p:nvCxnSpPr>
        <p:spPr>
          <a:xfrm>
            <a:off x="6096000" y="3477304"/>
            <a:ext cx="0" cy="166092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 name="Conector recto 24">
            <a:extLst>
              <a:ext uri="{FF2B5EF4-FFF2-40B4-BE49-F238E27FC236}">
                <a16:creationId xmlns:a16="http://schemas.microsoft.com/office/drawing/2014/main" id="{69BF2782-D612-F24E-8A12-7ACB2C442CB6}"/>
              </a:ext>
            </a:extLst>
          </p:cNvPr>
          <p:cNvCxnSpPr>
            <a:cxnSpLocks/>
          </p:cNvCxnSpPr>
          <p:nvPr userDrawn="1"/>
        </p:nvCxnSpPr>
        <p:spPr>
          <a:xfrm>
            <a:off x="8813170" y="3477304"/>
            <a:ext cx="0" cy="166092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Marcador de texto 4">
            <a:extLst>
              <a:ext uri="{FF2B5EF4-FFF2-40B4-BE49-F238E27FC236}">
                <a16:creationId xmlns:a16="http://schemas.microsoft.com/office/drawing/2014/main" id="{1E9C6F2D-02E3-7B41-BC39-0BFE2E0BF728}"/>
              </a:ext>
            </a:extLst>
          </p:cNvPr>
          <p:cNvSpPr>
            <a:spLocks noGrp="1"/>
          </p:cNvSpPr>
          <p:nvPr>
            <p:ph type="body" sz="quarter" idx="17" hasCustomPrompt="1"/>
          </p:nvPr>
        </p:nvSpPr>
        <p:spPr>
          <a:xfrm>
            <a:off x="838200" y="3477304"/>
            <a:ext cx="2349276" cy="1888512"/>
          </a:xfrm>
        </p:spPr>
        <p:txBody>
          <a:bodyPr>
            <a:normAutofit/>
          </a:bodyPr>
          <a:lstStyle>
            <a:lvl1pPr marL="0" indent="0" algn="ctr">
              <a:buFont typeface="Andale Mono" panose="020B0509000000000004" pitchFamily="49" charset="0"/>
              <a:buNone/>
              <a:defRPr lang="en-US" sz="16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0" name="Marcador de texto 4">
            <a:extLst>
              <a:ext uri="{FF2B5EF4-FFF2-40B4-BE49-F238E27FC236}">
                <a16:creationId xmlns:a16="http://schemas.microsoft.com/office/drawing/2014/main" id="{39E89235-A966-8640-BBC3-CF1C181CA2A8}"/>
              </a:ext>
            </a:extLst>
          </p:cNvPr>
          <p:cNvSpPr>
            <a:spLocks noGrp="1"/>
          </p:cNvSpPr>
          <p:nvPr>
            <p:ph type="body" sz="quarter" idx="23" hasCustomPrompt="1"/>
          </p:nvPr>
        </p:nvSpPr>
        <p:spPr>
          <a:xfrm>
            <a:off x="3560134" y="3477304"/>
            <a:ext cx="2349276" cy="1888512"/>
          </a:xfrm>
        </p:spPr>
        <p:txBody>
          <a:bodyPr>
            <a:normAutofit/>
          </a:bodyPr>
          <a:lstStyle>
            <a:lvl1pPr marL="0" indent="0" algn="ctr">
              <a:buFont typeface="Andale Mono" panose="020B0509000000000004" pitchFamily="49" charset="0"/>
              <a:buNone/>
              <a:defRPr lang="en-US" sz="16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1" name="Marcador de texto 4">
            <a:extLst>
              <a:ext uri="{FF2B5EF4-FFF2-40B4-BE49-F238E27FC236}">
                <a16:creationId xmlns:a16="http://schemas.microsoft.com/office/drawing/2014/main" id="{34E599CF-EF4B-A84F-94EE-E80B6AEC1AD4}"/>
              </a:ext>
            </a:extLst>
          </p:cNvPr>
          <p:cNvSpPr>
            <a:spLocks noGrp="1"/>
          </p:cNvSpPr>
          <p:nvPr>
            <p:ph type="body" sz="quarter" idx="24" hasCustomPrompt="1"/>
          </p:nvPr>
        </p:nvSpPr>
        <p:spPr>
          <a:xfrm>
            <a:off x="6282069" y="3477304"/>
            <a:ext cx="2349276" cy="1888512"/>
          </a:xfrm>
        </p:spPr>
        <p:txBody>
          <a:bodyPr>
            <a:normAutofit/>
          </a:bodyPr>
          <a:lstStyle>
            <a:lvl1pPr marL="0" indent="0" algn="ctr">
              <a:buFont typeface="Andale Mono" panose="020B0509000000000004" pitchFamily="49" charset="0"/>
              <a:buNone/>
              <a:defRPr lang="en-US" sz="16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2" name="Marcador de texto 4">
            <a:extLst>
              <a:ext uri="{FF2B5EF4-FFF2-40B4-BE49-F238E27FC236}">
                <a16:creationId xmlns:a16="http://schemas.microsoft.com/office/drawing/2014/main" id="{0993766D-3A05-104F-BF07-B183E67979DB}"/>
              </a:ext>
            </a:extLst>
          </p:cNvPr>
          <p:cNvSpPr>
            <a:spLocks noGrp="1"/>
          </p:cNvSpPr>
          <p:nvPr>
            <p:ph type="body" sz="quarter" idx="25" hasCustomPrompt="1"/>
          </p:nvPr>
        </p:nvSpPr>
        <p:spPr>
          <a:xfrm>
            <a:off x="9004004" y="3477304"/>
            <a:ext cx="2349276" cy="1888512"/>
          </a:xfrm>
        </p:spPr>
        <p:txBody>
          <a:bodyPr>
            <a:normAutofit/>
          </a:bodyPr>
          <a:lstStyle>
            <a:lvl1pPr marL="0" indent="0" algn="ctr">
              <a:buFont typeface="Andale Mono" panose="020B0509000000000004" pitchFamily="49" charset="0"/>
              <a:buNone/>
              <a:defRPr lang="en-US" sz="16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21" name="Rectángulo 20">
            <a:extLst>
              <a:ext uri="{FF2B5EF4-FFF2-40B4-BE49-F238E27FC236}">
                <a16:creationId xmlns:a16="http://schemas.microsoft.com/office/drawing/2014/main" id="{6611271F-766A-264D-B997-C588F9D67845}"/>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latin typeface="Montserrat" pitchFamily="2" charset="77"/>
            </a:endParaRPr>
          </a:p>
        </p:txBody>
      </p:sp>
      <p:cxnSp>
        <p:nvCxnSpPr>
          <p:cNvPr id="20" name="Straight Connector 3">
            <a:extLst>
              <a:ext uri="{FF2B5EF4-FFF2-40B4-BE49-F238E27FC236}">
                <a16:creationId xmlns:a16="http://schemas.microsoft.com/office/drawing/2014/main" id="{C9C5CE2F-0837-1F4B-B068-E9E88DF9FEBD}"/>
              </a:ext>
            </a:extLst>
          </p:cNvPr>
          <p:cNvCxnSpPr>
            <a:cxnSpLocks/>
          </p:cNvCxnSpPr>
          <p:nvPr userDrawn="1"/>
        </p:nvCxnSpPr>
        <p:spPr>
          <a:xfrm>
            <a:off x="838460" y="3192952"/>
            <a:ext cx="10515080" cy="0"/>
          </a:xfrm>
          <a:prstGeom prst="line">
            <a:avLst/>
          </a:prstGeom>
          <a:ln>
            <a:solidFill>
              <a:schemeClr val="accent1"/>
            </a:solidFill>
            <a:tailEnd type="none" w="lg" len="med"/>
          </a:ln>
          <a:effectLst/>
        </p:spPr>
        <p:style>
          <a:lnRef idx="2">
            <a:schemeClr val="accent1"/>
          </a:lnRef>
          <a:fillRef idx="0">
            <a:schemeClr val="accent1"/>
          </a:fillRef>
          <a:effectRef idx="1">
            <a:schemeClr val="accent1"/>
          </a:effectRef>
          <a:fontRef idx="minor">
            <a:schemeClr val="tx1"/>
          </a:fontRef>
        </p:style>
      </p:cxnSp>
      <p:sp>
        <p:nvSpPr>
          <p:cNvPr id="22" name="Oval 5">
            <a:extLst>
              <a:ext uri="{FF2B5EF4-FFF2-40B4-BE49-F238E27FC236}">
                <a16:creationId xmlns:a16="http://schemas.microsoft.com/office/drawing/2014/main" id="{26372B65-C5FC-DB48-BBDB-5E700EADB1D7}"/>
              </a:ext>
            </a:extLst>
          </p:cNvPr>
          <p:cNvSpPr/>
          <p:nvPr userDrawn="1"/>
        </p:nvSpPr>
        <p:spPr>
          <a:xfrm>
            <a:off x="1910970" y="3107276"/>
            <a:ext cx="202721" cy="202721"/>
          </a:xfrm>
          <a:prstGeom prst="ellipse">
            <a:avLst/>
          </a:prstGeom>
          <a:solidFill>
            <a:srgbClr val="F9FBF6"/>
          </a:solidFill>
          <a:ln w="254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MX" sz="4000">
              <a:latin typeface="Montserrat" pitchFamily="2" charset="77"/>
            </a:endParaRPr>
          </a:p>
        </p:txBody>
      </p:sp>
      <p:sp>
        <p:nvSpPr>
          <p:cNvPr id="29" name="Marcador de texto 6">
            <a:extLst>
              <a:ext uri="{FF2B5EF4-FFF2-40B4-BE49-F238E27FC236}">
                <a16:creationId xmlns:a16="http://schemas.microsoft.com/office/drawing/2014/main" id="{F99A4CAE-95B0-C641-9D39-AD02B9E2293E}"/>
              </a:ext>
            </a:extLst>
          </p:cNvPr>
          <p:cNvSpPr>
            <a:spLocks noGrp="1"/>
          </p:cNvSpPr>
          <p:nvPr>
            <p:ph type="body" sz="quarter" idx="26" hasCustomPrompt="1"/>
          </p:nvPr>
        </p:nvSpPr>
        <p:spPr>
          <a:xfrm>
            <a:off x="838200" y="2301076"/>
            <a:ext cx="2359999" cy="635322"/>
          </a:xfrm>
        </p:spPr>
        <p:txBody>
          <a:bodyPr anchor="b" anchorCtr="0">
            <a:normAutofit/>
          </a:bodyPr>
          <a:lstStyle>
            <a:lvl1pPr marL="0" indent="0" algn="ctr">
              <a:buNone/>
              <a:defRPr lang="es-ES" sz="18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33" name="Oval 5">
            <a:extLst>
              <a:ext uri="{FF2B5EF4-FFF2-40B4-BE49-F238E27FC236}">
                <a16:creationId xmlns:a16="http://schemas.microsoft.com/office/drawing/2014/main" id="{0DAC2177-2A6C-BB4A-98B3-12AA4657C2CA}"/>
              </a:ext>
            </a:extLst>
          </p:cNvPr>
          <p:cNvSpPr/>
          <p:nvPr userDrawn="1"/>
        </p:nvSpPr>
        <p:spPr>
          <a:xfrm>
            <a:off x="4633411" y="3107276"/>
            <a:ext cx="202721" cy="202721"/>
          </a:xfrm>
          <a:prstGeom prst="ellipse">
            <a:avLst/>
          </a:prstGeom>
          <a:solidFill>
            <a:srgbClr val="F9FBF6"/>
          </a:solidFill>
          <a:ln w="254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MX" sz="4000">
              <a:latin typeface="Montserrat" pitchFamily="2" charset="77"/>
            </a:endParaRPr>
          </a:p>
        </p:txBody>
      </p:sp>
      <p:sp>
        <p:nvSpPr>
          <p:cNvPr id="34" name="Marcador de texto 6">
            <a:extLst>
              <a:ext uri="{FF2B5EF4-FFF2-40B4-BE49-F238E27FC236}">
                <a16:creationId xmlns:a16="http://schemas.microsoft.com/office/drawing/2014/main" id="{95DCD4E2-3113-1842-A70E-BCB03AE28164}"/>
              </a:ext>
            </a:extLst>
          </p:cNvPr>
          <p:cNvSpPr>
            <a:spLocks noGrp="1"/>
          </p:cNvSpPr>
          <p:nvPr>
            <p:ph type="body" sz="quarter" idx="27" hasCustomPrompt="1"/>
          </p:nvPr>
        </p:nvSpPr>
        <p:spPr>
          <a:xfrm>
            <a:off x="3560134" y="2301076"/>
            <a:ext cx="2359999" cy="635322"/>
          </a:xfrm>
        </p:spPr>
        <p:txBody>
          <a:bodyPr anchor="b" anchorCtr="0">
            <a:normAutofit/>
          </a:bodyPr>
          <a:lstStyle>
            <a:lvl1pPr marL="0" indent="0" algn="ctr">
              <a:buNone/>
              <a:defRPr lang="es-ES" sz="18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37" name="Oval 5">
            <a:extLst>
              <a:ext uri="{FF2B5EF4-FFF2-40B4-BE49-F238E27FC236}">
                <a16:creationId xmlns:a16="http://schemas.microsoft.com/office/drawing/2014/main" id="{F4243D2F-8B13-EB43-9ACF-850D32C3CF68}"/>
              </a:ext>
            </a:extLst>
          </p:cNvPr>
          <p:cNvSpPr/>
          <p:nvPr userDrawn="1"/>
        </p:nvSpPr>
        <p:spPr>
          <a:xfrm>
            <a:off x="7355346" y="3107276"/>
            <a:ext cx="202721" cy="202721"/>
          </a:xfrm>
          <a:prstGeom prst="ellipse">
            <a:avLst/>
          </a:prstGeom>
          <a:solidFill>
            <a:srgbClr val="F9FBF6"/>
          </a:solidFill>
          <a:ln w="1905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MX" sz="4000">
              <a:latin typeface="Montserrat" pitchFamily="2" charset="77"/>
            </a:endParaRPr>
          </a:p>
        </p:txBody>
      </p:sp>
      <p:sp>
        <p:nvSpPr>
          <p:cNvPr id="39" name="Marcador de texto 6">
            <a:extLst>
              <a:ext uri="{FF2B5EF4-FFF2-40B4-BE49-F238E27FC236}">
                <a16:creationId xmlns:a16="http://schemas.microsoft.com/office/drawing/2014/main" id="{CBA26A4F-F54F-CA46-A501-3B8E4BB5FE11}"/>
              </a:ext>
            </a:extLst>
          </p:cNvPr>
          <p:cNvSpPr>
            <a:spLocks noGrp="1"/>
          </p:cNvSpPr>
          <p:nvPr>
            <p:ph type="body" sz="quarter" idx="28" hasCustomPrompt="1"/>
          </p:nvPr>
        </p:nvSpPr>
        <p:spPr>
          <a:xfrm>
            <a:off x="6282069" y="2301076"/>
            <a:ext cx="2359999" cy="635322"/>
          </a:xfrm>
        </p:spPr>
        <p:txBody>
          <a:bodyPr anchor="b" anchorCtr="0">
            <a:normAutofit/>
          </a:bodyPr>
          <a:lstStyle>
            <a:lvl1pPr marL="0" indent="0" algn="ctr">
              <a:buNone/>
              <a:defRPr lang="es-ES" sz="1800" b="1" i="0" kern="1200" spc="30" baseline="0" dirty="0">
                <a:solidFill>
                  <a:schemeClr val="accent2"/>
                </a:solidFill>
                <a:latin typeface="Montserrat" pitchFamily="2" charset="77"/>
                <a:ea typeface="+mn-ea"/>
                <a:cs typeface="+mj-cs"/>
              </a:defRPr>
            </a:lvl1pPr>
          </a:lstStyle>
          <a:p>
            <a:pPr lvl="0"/>
            <a:r>
              <a:rPr lang="es-ES" dirty="0"/>
              <a:t>Título</a:t>
            </a:r>
          </a:p>
        </p:txBody>
      </p:sp>
      <p:sp>
        <p:nvSpPr>
          <p:cNvPr id="40" name="Oval 5">
            <a:extLst>
              <a:ext uri="{FF2B5EF4-FFF2-40B4-BE49-F238E27FC236}">
                <a16:creationId xmlns:a16="http://schemas.microsoft.com/office/drawing/2014/main" id="{6D49F6FA-DCF3-B340-A236-3B796F749851}"/>
              </a:ext>
            </a:extLst>
          </p:cNvPr>
          <p:cNvSpPr/>
          <p:nvPr userDrawn="1"/>
        </p:nvSpPr>
        <p:spPr>
          <a:xfrm>
            <a:off x="10078309" y="3107276"/>
            <a:ext cx="202721" cy="202721"/>
          </a:xfrm>
          <a:prstGeom prst="ellipse">
            <a:avLst/>
          </a:prstGeom>
          <a:solidFill>
            <a:srgbClr val="F9FBF6"/>
          </a:solidFill>
          <a:ln w="254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MX" sz="4000">
              <a:latin typeface="Montserrat" pitchFamily="2" charset="77"/>
            </a:endParaRPr>
          </a:p>
        </p:txBody>
      </p:sp>
      <p:sp>
        <p:nvSpPr>
          <p:cNvPr id="41" name="Marcador de texto 6">
            <a:extLst>
              <a:ext uri="{FF2B5EF4-FFF2-40B4-BE49-F238E27FC236}">
                <a16:creationId xmlns:a16="http://schemas.microsoft.com/office/drawing/2014/main" id="{DA9E7A11-B125-FE4A-9936-C6F867830BEF}"/>
              </a:ext>
            </a:extLst>
          </p:cNvPr>
          <p:cNvSpPr>
            <a:spLocks noGrp="1"/>
          </p:cNvSpPr>
          <p:nvPr>
            <p:ph type="body" sz="quarter" idx="29" hasCustomPrompt="1"/>
          </p:nvPr>
        </p:nvSpPr>
        <p:spPr>
          <a:xfrm>
            <a:off x="9004004" y="2301076"/>
            <a:ext cx="2359999" cy="635322"/>
          </a:xfrm>
        </p:spPr>
        <p:txBody>
          <a:bodyPr anchor="b" anchorCtr="0">
            <a:normAutofit/>
          </a:bodyPr>
          <a:lstStyle>
            <a:lvl1pPr marL="0" indent="0" algn="ctr">
              <a:buNone/>
              <a:defRPr lang="es-ES" sz="1800" b="1" i="0" kern="1200" spc="30" baseline="0" dirty="0">
                <a:solidFill>
                  <a:schemeClr val="accent2"/>
                </a:solidFill>
                <a:latin typeface="Montserrat" pitchFamily="2" charset="77"/>
                <a:ea typeface="+mn-ea"/>
                <a:cs typeface="+mj-cs"/>
              </a:defRPr>
            </a:lvl1pPr>
          </a:lstStyle>
          <a:p>
            <a:pPr lvl="0"/>
            <a:r>
              <a:rPr lang="es-ES" dirty="0"/>
              <a:t>Título</a:t>
            </a:r>
          </a:p>
        </p:txBody>
      </p:sp>
      <p:pic>
        <p:nvPicPr>
          <p:cNvPr id="27" name="Imagen 26">
            <a:extLst>
              <a:ext uri="{FF2B5EF4-FFF2-40B4-BE49-F238E27FC236}">
                <a16:creationId xmlns:a16="http://schemas.microsoft.com/office/drawing/2014/main" id="{B7EA2211-383C-BC47-B554-7A9390DF739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5950" y="5876152"/>
            <a:ext cx="1714206" cy="726743"/>
          </a:xfrm>
          <a:prstGeom prst="rect">
            <a:avLst/>
          </a:prstGeom>
        </p:spPr>
      </p:pic>
    </p:spTree>
    <p:extLst>
      <p:ext uri="{BB962C8B-B14F-4D97-AF65-F5344CB8AC3E}">
        <p14:creationId xmlns:p14="http://schemas.microsoft.com/office/powerpoint/2010/main" val="3793351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ínea de tiempo 2">
    <p:spTree>
      <p:nvGrpSpPr>
        <p:cNvPr id="1" name=""/>
        <p:cNvGrpSpPr/>
        <p:nvPr/>
      </p:nvGrpSpPr>
      <p:grpSpPr>
        <a:xfrm>
          <a:off x="0" y="0"/>
          <a:ext cx="0" cy="0"/>
          <a:chOff x="0" y="0"/>
          <a:chExt cx="0" cy="0"/>
        </a:xfrm>
      </p:grpSpPr>
      <p:sp>
        <p:nvSpPr>
          <p:cNvPr id="26" name="Marcador de texto 4">
            <a:extLst>
              <a:ext uri="{FF2B5EF4-FFF2-40B4-BE49-F238E27FC236}">
                <a16:creationId xmlns:a16="http://schemas.microsoft.com/office/drawing/2014/main" id="{1E9C6F2D-02E3-7B41-BC39-0BFE2E0BF728}"/>
              </a:ext>
            </a:extLst>
          </p:cNvPr>
          <p:cNvSpPr>
            <a:spLocks noGrp="1"/>
          </p:cNvSpPr>
          <p:nvPr>
            <p:ph type="body" sz="quarter" idx="17" hasCustomPrompt="1"/>
          </p:nvPr>
        </p:nvSpPr>
        <p:spPr>
          <a:xfrm>
            <a:off x="838200" y="2943237"/>
            <a:ext cx="1867196" cy="2320331"/>
          </a:xfrm>
        </p:spPr>
        <p:txBody>
          <a:bodyPr>
            <a:normAutofit/>
          </a:bodyPr>
          <a:lstStyle>
            <a:lvl1pPr marL="0" indent="0" algn="ctr">
              <a:buFont typeface="Andale Mono" panose="020B0509000000000004" pitchFamily="49" charset="0"/>
              <a:buNone/>
              <a:defRPr lang="en-US" sz="18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0" name="Marcador de texto 4">
            <a:extLst>
              <a:ext uri="{FF2B5EF4-FFF2-40B4-BE49-F238E27FC236}">
                <a16:creationId xmlns:a16="http://schemas.microsoft.com/office/drawing/2014/main" id="{39E89235-A966-8640-BBC3-CF1C181CA2A8}"/>
              </a:ext>
            </a:extLst>
          </p:cNvPr>
          <p:cNvSpPr>
            <a:spLocks noGrp="1"/>
          </p:cNvSpPr>
          <p:nvPr>
            <p:ph type="body" sz="quarter" idx="23" hasCustomPrompt="1"/>
          </p:nvPr>
        </p:nvSpPr>
        <p:spPr>
          <a:xfrm>
            <a:off x="3000301" y="2943238"/>
            <a:ext cx="1867196" cy="2320331"/>
          </a:xfrm>
        </p:spPr>
        <p:txBody>
          <a:bodyPr>
            <a:normAutofit/>
          </a:bodyPr>
          <a:lstStyle>
            <a:lvl1pPr marL="0" indent="0" algn="ctr">
              <a:buFont typeface="Andale Mono" panose="020B0509000000000004" pitchFamily="49" charset="0"/>
              <a:buNone/>
              <a:defRPr lang="en-US" sz="18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1" name="Marcador de texto 4">
            <a:extLst>
              <a:ext uri="{FF2B5EF4-FFF2-40B4-BE49-F238E27FC236}">
                <a16:creationId xmlns:a16="http://schemas.microsoft.com/office/drawing/2014/main" id="{34E599CF-EF4B-A84F-94EE-E80B6AEC1AD4}"/>
              </a:ext>
            </a:extLst>
          </p:cNvPr>
          <p:cNvSpPr>
            <a:spLocks noGrp="1"/>
          </p:cNvSpPr>
          <p:nvPr>
            <p:ph type="body" sz="quarter" idx="24" hasCustomPrompt="1"/>
          </p:nvPr>
        </p:nvSpPr>
        <p:spPr>
          <a:xfrm>
            <a:off x="5162402" y="2943238"/>
            <a:ext cx="1867196" cy="2320331"/>
          </a:xfrm>
        </p:spPr>
        <p:txBody>
          <a:bodyPr>
            <a:normAutofit/>
          </a:bodyPr>
          <a:lstStyle>
            <a:lvl1pPr marL="0" indent="0" algn="ctr">
              <a:buFont typeface="Andale Mono" panose="020B0509000000000004" pitchFamily="49" charset="0"/>
              <a:buNone/>
              <a:defRPr lang="en-US" sz="18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32" name="Marcador de texto 4">
            <a:extLst>
              <a:ext uri="{FF2B5EF4-FFF2-40B4-BE49-F238E27FC236}">
                <a16:creationId xmlns:a16="http://schemas.microsoft.com/office/drawing/2014/main" id="{0993766D-3A05-104F-BF07-B183E67979DB}"/>
              </a:ext>
            </a:extLst>
          </p:cNvPr>
          <p:cNvSpPr>
            <a:spLocks noGrp="1"/>
          </p:cNvSpPr>
          <p:nvPr>
            <p:ph type="body" sz="quarter" idx="25" hasCustomPrompt="1"/>
          </p:nvPr>
        </p:nvSpPr>
        <p:spPr>
          <a:xfrm>
            <a:off x="9486604" y="2943238"/>
            <a:ext cx="1867196" cy="2320331"/>
          </a:xfrm>
        </p:spPr>
        <p:txBody>
          <a:bodyPr>
            <a:normAutofit/>
          </a:bodyPr>
          <a:lstStyle>
            <a:lvl1pPr marL="0" indent="0" algn="ctr">
              <a:buFont typeface="Andale Mono" panose="020B0509000000000004" pitchFamily="49" charset="0"/>
              <a:buNone/>
              <a:defRPr lang="en-US" sz="18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sp>
        <p:nvSpPr>
          <p:cNvPr id="16" name="Marcador de texto 4">
            <a:extLst>
              <a:ext uri="{FF2B5EF4-FFF2-40B4-BE49-F238E27FC236}">
                <a16:creationId xmlns:a16="http://schemas.microsoft.com/office/drawing/2014/main" id="{B547224C-A34B-1B4A-A474-B9C9A9F2EF49}"/>
              </a:ext>
            </a:extLst>
          </p:cNvPr>
          <p:cNvSpPr>
            <a:spLocks noGrp="1"/>
          </p:cNvSpPr>
          <p:nvPr>
            <p:ph type="body" sz="quarter" idx="26" hasCustomPrompt="1"/>
          </p:nvPr>
        </p:nvSpPr>
        <p:spPr>
          <a:xfrm>
            <a:off x="7324503" y="2943238"/>
            <a:ext cx="1867196" cy="2320331"/>
          </a:xfrm>
        </p:spPr>
        <p:txBody>
          <a:bodyPr>
            <a:normAutofit/>
          </a:bodyPr>
          <a:lstStyle>
            <a:lvl1pPr marL="0" indent="0" algn="ctr">
              <a:buFont typeface="Andale Mono" panose="020B0509000000000004" pitchFamily="49" charset="0"/>
              <a:buNone/>
              <a:defRPr lang="en-US" sz="1800" kern="1200" dirty="0" smtClean="0">
                <a:solidFill>
                  <a:schemeClr val="bg2">
                    <a:lumMod val="25000"/>
                  </a:schemeClr>
                </a:solidFill>
                <a:latin typeface="Montserrat" pitchFamily="2" charset="77"/>
                <a:ea typeface="+mn-ea"/>
                <a:cs typeface="Lato Light"/>
              </a:defRPr>
            </a:lvl1pPr>
            <a:lvl2pPr marL="742950" indent="-285750">
              <a:buFont typeface="EB Garamond Regular" pitchFamily="2" charset="0"/>
              <a:buChar char="▷"/>
              <a:defRPr lang="en-US" sz="1800" kern="1200" dirty="0" smtClean="0">
                <a:solidFill>
                  <a:schemeClr val="bg2">
                    <a:lumMod val="25000"/>
                  </a:schemeClr>
                </a:solidFill>
                <a:latin typeface="Lato Light"/>
                <a:ea typeface="+mn-ea"/>
                <a:cs typeface="Lato Light"/>
              </a:defRPr>
            </a:lvl2pPr>
            <a:lvl3pPr marL="1200150" indent="-285750">
              <a:buFont typeface="Tipo de letra del sistema"/>
              <a:buChar char="○"/>
              <a:defRPr lang="en-US" sz="1800" kern="1200" dirty="0" smtClean="0">
                <a:solidFill>
                  <a:schemeClr val="bg2">
                    <a:lumMod val="25000"/>
                  </a:schemeClr>
                </a:solidFill>
                <a:latin typeface="Lato Light"/>
                <a:ea typeface="+mn-ea"/>
                <a:cs typeface="Lato Light"/>
              </a:defRPr>
            </a:lvl3pPr>
            <a:lvl4pPr>
              <a:defRPr lang="en-US" sz="1800" kern="1200" dirty="0" smtClean="0">
                <a:solidFill>
                  <a:schemeClr val="bg2">
                    <a:lumMod val="25000"/>
                  </a:schemeClr>
                </a:solidFill>
                <a:latin typeface="Lato Light"/>
                <a:ea typeface="+mn-ea"/>
                <a:cs typeface="Lato Light"/>
              </a:defRPr>
            </a:lvl4pPr>
            <a:lvl5pPr>
              <a:defRPr lang="en-US" sz="1800" kern="1200" dirty="0" smtClean="0">
                <a:solidFill>
                  <a:schemeClr val="bg2">
                    <a:lumMod val="25000"/>
                  </a:schemeClr>
                </a:solidFill>
                <a:latin typeface="Lato Light"/>
                <a:ea typeface="+mn-ea"/>
                <a:cs typeface="Lato Light"/>
              </a:defRPr>
            </a:lvl5pPr>
          </a:lstStyle>
          <a:p>
            <a:pPr lvl="0"/>
            <a:r>
              <a:rPr lang="en-US" dirty="0" err="1"/>
              <a:t>Texto</a:t>
            </a:r>
            <a:endParaRPr lang="en-US" dirty="0"/>
          </a:p>
        </p:txBody>
      </p:sp>
      <p:cxnSp>
        <p:nvCxnSpPr>
          <p:cNvPr id="4" name="Conector recto 3">
            <a:extLst>
              <a:ext uri="{FF2B5EF4-FFF2-40B4-BE49-F238E27FC236}">
                <a16:creationId xmlns:a16="http://schemas.microsoft.com/office/drawing/2014/main" id="{560128DE-CA90-B243-BD87-92FC6D5C2BCB}"/>
              </a:ext>
            </a:extLst>
          </p:cNvPr>
          <p:cNvCxnSpPr>
            <a:cxnSpLocks/>
          </p:cNvCxnSpPr>
          <p:nvPr userDrawn="1"/>
        </p:nvCxnSpPr>
        <p:spPr>
          <a:xfrm>
            <a:off x="2857226" y="2994607"/>
            <a:ext cx="0" cy="2234001"/>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4" name="Conector recto 23">
            <a:extLst>
              <a:ext uri="{FF2B5EF4-FFF2-40B4-BE49-F238E27FC236}">
                <a16:creationId xmlns:a16="http://schemas.microsoft.com/office/drawing/2014/main" id="{0562F7E6-4F38-4543-9AF5-6A88E9277158}"/>
              </a:ext>
            </a:extLst>
          </p:cNvPr>
          <p:cNvCxnSpPr>
            <a:cxnSpLocks/>
          </p:cNvCxnSpPr>
          <p:nvPr userDrawn="1"/>
        </p:nvCxnSpPr>
        <p:spPr>
          <a:xfrm>
            <a:off x="7182866" y="2994607"/>
            <a:ext cx="0" cy="2234001"/>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 name="Conector recto 24">
            <a:extLst>
              <a:ext uri="{FF2B5EF4-FFF2-40B4-BE49-F238E27FC236}">
                <a16:creationId xmlns:a16="http://schemas.microsoft.com/office/drawing/2014/main" id="{69BF2782-D612-F24E-8A12-7ACB2C442CB6}"/>
              </a:ext>
            </a:extLst>
          </p:cNvPr>
          <p:cNvCxnSpPr>
            <a:cxnSpLocks/>
          </p:cNvCxnSpPr>
          <p:nvPr userDrawn="1"/>
        </p:nvCxnSpPr>
        <p:spPr>
          <a:xfrm>
            <a:off x="9345687" y="2994607"/>
            <a:ext cx="0" cy="2234001"/>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Conector recto 17">
            <a:extLst>
              <a:ext uri="{FF2B5EF4-FFF2-40B4-BE49-F238E27FC236}">
                <a16:creationId xmlns:a16="http://schemas.microsoft.com/office/drawing/2014/main" id="{2CDD5998-9C29-9846-8F6A-5F482340E267}"/>
              </a:ext>
            </a:extLst>
          </p:cNvPr>
          <p:cNvCxnSpPr>
            <a:cxnSpLocks/>
          </p:cNvCxnSpPr>
          <p:nvPr userDrawn="1"/>
        </p:nvCxnSpPr>
        <p:spPr>
          <a:xfrm>
            <a:off x="5020046" y="2994607"/>
            <a:ext cx="0" cy="2234001"/>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Conector recto 9">
            <a:extLst>
              <a:ext uri="{FF2B5EF4-FFF2-40B4-BE49-F238E27FC236}">
                <a16:creationId xmlns:a16="http://schemas.microsoft.com/office/drawing/2014/main" id="{BDA1127F-4C3C-4840-99E4-406E9A0676AD}"/>
              </a:ext>
            </a:extLst>
          </p:cNvPr>
          <p:cNvCxnSpPr/>
          <p:nvPr userDrawn="1"/>
        </p:nvCxnSpPr>
        <p:spPr>
          <a:xfrm>
            <a:off x="838200" y="2576945"/>
            <a:ext cx="10515600"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Triángulo 11">
            <a:extLst>
              <a:ext uri="{FF2B5EF4-FFF2-40B4-BE49-F238E27FC236}">
                <a16:creationId xmlns:a16="http://schemas.microsoft.com/office/drawing/2014/main" id="{9E937492-252E-1448-AD91-2512AA459C22}"/>
              </a:ext>
            </a:extLst>
          </p:cNvPr>
          <p:cNvSpPr/>
          <p:nvPr userDrawn="1"/>
        </p:nvSpPr>
        <p:spPr>
          <a:xfrm rot="10800000">
            <a:off x="1616408" y="2576945"/>
            <a:ext cx="310779" cy="26791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7" name="Triángulo 26">
            <a:extLst>
              <a:ext uri="{FF2B5EF4-FFF2-40B4-BE49-F238E27FC236}">
                <a16:creationId xmlns:a16="http://schemas.microsoft.com/office/drawing/2014/main" id="{DF6AD251-8C0C-4A4C-84ED-680DF021DD74}"/>
              </a:ext>
            </a:extLst>
          </p:cNvPr>
          <p:cNvSpPr/>
          <p:nvPr userDrawn="1"/>
        </p:nvSpPr>
        <p:spPr>
          <a:xfrm rot="10800000">
            <a:off x="3778509" y="2576945"/>
            <a:ext cx="310779" cy="26791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8" name="Triángulo 27">
            <a:extLst>
              <a:ext uri="{FF2B5EF4-FFF2-40B4-BE49-F238E27FC236}">
                <a16:creationId xmlns:a16="http://schemas.microsoft.com/office/drawing/2014/main" id="{63AC24E1-7922-AB43-B410-D355D40EFF1A}"/>
              </a:ext>
            </a:extLst>
          </p:cNvPr>
          <p:cNvSpPr/>
          <p:nvPr userDrawn="1"/>
        </p:nvSpPr>
        <p:spPr>
          <a:xfrm rot="10800000">
            <a:off x="5940610" y="2576945"/>
            <a:ext cx="310779" cy="26791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9" name="Triángulo 28">
            <a:extLst>
              <a:ext uri="{FF2B5EF4-FFF2-40B4-BE49-F238E27FC236}">
                <a16:creationId xmlns:a16="http://schemas.microsoft.com/office/drawing/2014/main" id="{2F58E929-C460-EE48-9CA3-9C12406C8909}"/>
              </a:ext>
            </a:extLst>
          </p:cNvPr>
          <p:cNvSpPr/>
          <p:nvPr userDrawn="1"/>
        </p:nvSpPr>
        <p:spPr>
          <a:xfrm rot="10800000">
            <a:off x="8102711" y="2576945"/>
            <a:ext cx="310779" cy="26791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3" name="Triángulo 32">
            <a:extLst>
              <a:ext uri="{FF2B5EF4-FFF2-40B4-BE49-F238E27FC236}">
                <a16:creationId xmlns:a16="http://schemas.microsoft.com/office/drawing/2014/main" id="{F03367EC-1FB2-0146-8F0B-7A78F33182C2}"/>
              </a:ext>
            </a:extLst>
          </p:cNvPr>
          <p:cNvSpPr/>
          <p:nvPr userDrawn="1"/>
        </p:nvSpPr>
        <p:spPr>
          <a:xfrm rot="10800000">
            <a:off x="10264812" y="2576945"/>
            <a:ext cx="310779" cy="26791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22" name="Title 1">
            <a:extLst>
              <a:ext uri="{FF2B5EF4-FFF2-40B4-BE49-F238E27FC236}">
                <a16:creationId xmlns:a16="http://schemas.microsoft.com/office/drawing/2014/main" id="{C3D9E380-64CC-C44E-BFFC-DF647D74DB8B}"/>
              </a:ext>
            </a:extLst>
          </p:cNvPr>
          <p:cNvSpPr>
            <a:spLocks noGrp="1"/>
          </p:cNvSpPr>
          <p:nvPr>
            <p:ph type="title" hasCustomPrompt="1"/>
          </p:nvPr>
        </p:nvSpPr>
        <p:spPr>
          <a:xfrm>
            <a:off x="838200" y="365125"/>
            <a:ext cx="10515600" cy="1325563"/>
          </a:xfrm>
        </p:spPr>
        <p:txBody>
          <a:bodyPr>
            <a:normAutofit/>
          </a:bodyPr>
          <a:lstStyle>
            <a:lvl1pPr algn="l">
              <a:defRPr lang="en-US" sz="2800" b="1" i="0" kern="1200" dirty="0">
                <a:solidFill>
                  <a:schemeClr val="tx1"/>
                </a:solidFill>
                <a:latin typeface="Montserrat SemiBold" pitchFamily="2" charset="77"/>
                <a:ea typeface="+mj-ea"/>
                <a:cs typeface="+mj-cs"/>
              </a:defRPr>
            </a:lvl1pPr>
          </a:lstStyle>
          <a:p>
            <a:r>
              <a:rPr lang="en-US" dirty="0" err="1"/>
              <a:t>Título</a:t>
            </a:r>
            <a:endParaRPr lang="en-US" dirty="0"/>
          </a:p>
        </p:txBody>
      </p:sp>
      <p:sp>
        <p:nvSpPr>
          <p:cNvPr id="23" name="Rectángulo 22">
            <a:extLst>
              <a:ext uri="{FF2B5EF4-FFF2-40B4-BE49-F238E27FC236}">
                <a16:creationId xmlns:a16="http://schemas.microsoft.com/office/drawing/2014/main" id="{C9A1A0D6-23F4-AF47-997D-A1FDE4F5724E}"/>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latin typeface="Montserrat" pitchFamily="2" charset="77"/>
            </a:endParaRPr>
          </a:p>
        </p:txBody>
      </p:sp>
      <p:pic>
        <p:nvPicPr>
          <p:cNvPr id="20" name="Imagen 19">
            <a:extLst>
              <a:ext uri="{FF2B5EF4-FFF2-40B4-BE49-F238E27FC236}">
                <a16:creationId xmlns:a16="http://schemas.microsoft.com/office/drawing/2014/main" id="{E88D6CEC-9D6D-F146-A595-7E0F025670F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2701763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co con logo">
    <p:spTree>
      <p:nvGrpSpPr>
        <p:cNvPr id="1" name=""/>
        <p:cNvGrpSpPr/>
        <p:nvPr/>
      </p:nvGrpSpPr>
      <p:grpSpPr>
        <a:xfrm>
          <a:off x="0" y="0"/>
          <a:ext cx="0" cy="0"/>
          <a:chOff x="0" y="0"/>
          <a:chExt cx="0" cy="0"/>
        </a:xfrm>
      </p:grpSpPr>
      <p:sp>
        <p:nvSpPr>
          <p:cNvPr id="3" name="Rectángulo 9">
            <a:extLst>
              <a:ext uri="{FF2B5EF4-FFF2-40B4-BE49-F238E27FC236}">
                <a16:creationId xmlns:a16="http://schemas.microsoft.com/office/drawing/2014/main" id="{D46998E2-AC03-D041-B679-48882F930EC6}"/>
              </a:ext>
            </a:extLst>
          </p:cNvPr>
          <p:cNvSpPr/>
          <p:nvPr userDrawn="1"/>
        </p:nvSpPr>
        <p:spPr>
          <a:xfrm rot="5400000">
            <a:off x="-3336203" y="3336203"/>
            <a:ext cx="6858000" cy="18559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s-MX"/>
          </a:p>
        </p:txBody>
      </p:sp>
      <p:pic>
        <p:nvPicPr>
          <p:cNvPr id="4" name="Imagen 3">
            <a:extLst>
              <a:ext uri="{FF2B5EF4-FFF2-40B4-BE49-F238E27FC236}">
                <a16:creationId xmlns:a16="http://schemas.microsoft.com/office/drawing/2014/main" id="{90873406-D903-744A-8B71-74E50ABB711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241086" y="5876152"/>
            <a:ext cx="1714206" cy="726743"/>
          </a:xfrm>
          <a:prstGeom prst="rect">
            <a:avLst/>
          </a:prstGeom>
        </p:spPr>
      </p:pic>
    </p:spTree>
    <p:extLst>
      <p:ext uri="{BB962C8B-B14F-4D97-AF65-F5344CB8AC3E}">
        <p14:creationId xmlns:p14="http://schemas.microsoft.com/office/powerpoint/2010/main" val="19753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co">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0719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270F4B82-198E-6A41-BE0A-B1A97C515F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dirty="0"/>
              <a:t>Haz clic para modificar el estilo de título del patrón</a:t>
            </a:r>
            <a:endParaRPr lang="es-ES_tradnl" dirty="0"/>
          </a:p>
        </p:txBody>
      </p:sp>
      <p:sp>
        <p:nvSpPr>
          <p:cNvPr id="3" name="Marcador de texto 2">
            <a:extLst>
              <a:ext uri="{FF2B5EF4-FFF2-40B4-BE49-F238E27FC236}">
                <a16:creationId xmlns:a16="http://schemas.microsoft.com/office/drawing/2014/main" id="{962457F3-1A9B-A749-AD94-B44EFBCEE1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ES_tradnl"/>
          </a:p>
        </p:txBody>
      </p:sp>
      <p:sp>
        <p:nvSpPr>
          <p:cNvPr id="4" name="Marcador de fecha 3">
            <a:extLst>
              <a:ext uri="{FF2B5EF4-FFF2-40B4-BE49-F238E27FC236}">
                <a16:creationId xmlns:a16="http://schemas.microsoft.com/office/drawing/2014/main" id="{2E846D5A-A72D-3E46-975A-B4C2994C72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Montserrat" pitchFamily="2" charset="77"/>
              </a:defRPr>
            </a:lvl1pPr>
          </a:lstStyle>
          <a:p>
            <a:fld id="{67F7EA87-3008-2541-9402-B0D2040D45E3}" type="datetimeFigureOut">
              <a:rPr lang="es-ES_tradnl" smtClean="0"/>
              <a:pPr/>
              <a:t>17/2/26</a:t>
            </a:fld>
            <a:endParaRPr lang="es-ES_tradnl"/>
          </a:p>
        </p:txBody>
      </p:sp>
      <p:sp>
        <p:nvSpPr>
          <p:cNvPr id="5" name="Marcador de pie de página 4">
            <a:extLst>
              <a:ext uri="{FF2B5EF4-FFF2-40B4-BE49-F238E27FC236}">
                <a16:creationId xmlns:a16="http://schemas.microsoft.com/office/drawing/2014/main" id="{BDE013C2-1637-BB44-8B79-D480B4066C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Montserrat" pitchFamily="2" charset="77"/>
              </a:defRPr>
            </a:lvl1pPr>
          </a:lstStyle>
          <a:p>
            <a:endParaRPr lang="es-ES_tradnl"/>
          </a:p>
        </p:txBody>
      </p:sp>
      <p:sp>
        <p:nvSpPr>
          <p:cNvPr id="6" name="Marcador de número de diapositiva 5">
            <a:extLst>
              <a:ext uri="{FF2B5EF4-FFF2-40B4-BE49-F238E27FC236}">
                <a16:creationId xmlns:a16="http://schemas.microsoft.com/office/drawing/2014/main" id="{EF3E4200-9DCA-7040-A592-3DD799E79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Montserrat" pitchFamily="2" charset="77"/>
              </a:defRPr>
            </a:lvl1pPr>
          </a:lstStyle>
          <a:p>
            <a:fld id="{851EAE87-68F3-B043-B69A-FCB8FBE2C93A}" type="slidenum">
              <a:rPr lang="es-ES_tradnl" smtClean="0"/>
              <a:pPr/>
              <a:t>‹Nº›</a:t>
            </a:fld>
            <a:endParaRPr lang="es-ES_tradnl"/>
          </a:p>
        </p:txBody>
      </p:sp>
    </p:spTree>
    <p:extLst>
      <p:ext uri="{BB962C8B-B14F-4D97-AF65-F5344CB8AC3E}">
        <p14:creationId xmlns:p14="http://schemas.microsoft.com/office/powerpoint/2010/main" val="2978465590"/>
      </p:ext>
    </p:extLst>
  </p:cSld>
  <p:clrMap bg1="lt1" tx1="dk1" bg2="lt2" tx2="dk2" accent1="accent1" accent2="accent2" accent3="accent3" accent4="accent4" accent5="accent5" accent6="accent6" hlink="hlink" folHlink="folHlink"/>
  <p:sldLayoutIdLst>
    <p:sldLayoutId id="2147483672" r:id="rId1"/>
    <p:sldLayoutId id="2147483709" r:id="rId2"/>
    <p:sldLayoutId id="2147483710" r:id="rId3"/>
    <p:sldLayoutId id="2147483711" r:id="rId4"/>
    <p:sldLayoutId id="2147483687" r:id="rId5"/>
    <p:sldLayoutId id="2147483707" r:id="rId6"/>
    <p:sldLayoutId id="2147483689" r:id="rId7"/>
    <p:sldLayoutId id="2147483690" r:id="rId8"/>
    <p:sldLayoutId id="2147483692" r:id="rId9"/>
    <p:sldLayoutId id="2147483694" r:id="rId10"/>
    <p:sldLayoutId id="2147483695" r:id="rId11"/>
    <p:sldLayoutId id="2147483696" r:id="rId12"/>
    <p:sldLayoutId id="2147483701" r:id="rId13"/>
    <p:sldLayoutId id="2147483702" r:id="rId14"/>
    <p:sldLayoutId id="2147483706" r:id="rId15"/>
    <p:sldLayoutId id="2147483708" r:id="rId16"/>
  </p:sldLayoutIdLst>
  <p:txStyles>
    <p:titleStyle>
      <a:lvl1pPr algn="l" defTabSz="914400" rtl="0" eaLnBrk="1" latinLnBrk="0" hangingPunct="1">
        <a:lnSpc>
          <a:spcPct val="90000"/>
        </a:lnSpc>
        <a:spcBef>
          <a:spcPct val="0"/>
        </a:spcBef>
        <a:buNone/>
        <a:defRPr sz="4400" kern="1200">
          <a:solidFill>
            <a:schemeClr val="tx1"/>
          </a:solidFill>
          <a:latin typeface="Montserrat"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media" Target="../media/media2.MOV"/><Relationship Id="rId7" Type="http://schemas.openxmlformats.org/officeDocument/2006/relationships/image" Target="../media/image29.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8.jpg"/><Relationship Id="rId5" Type="http://schemas.openxmlformats.org/officeDocument/2006/relationships/slideLayout" Target="../slideLayouts/slideLayout10.xml"/><Relationship Id="rId4" Type="http://schemas.openxmlformats.org/officeDocument/2006/relationships/video" Target="../media/media2.MOV"/></Relationships>
</file>

<file path=ppt/slides/_rels/slide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svg"/><Relationship Id="rId17" Type="http://schemas.openxmlformats.org/officeDocument/2006/relationships/image" Target="../media/image50.jpeg"/><Relationship Id="rId2" Type="http://schemas.openxmlformats.org/officeDocument/2006/relationships/image" Target="../media/image28.jpg"/><Relationship Id="rId16" Type="http://schemas.openxmlformats.org/officeDocument/2006/relationships/image" Target="../media/image49.png"/><Relationship Id="rId1" Type="http://schemas.openxmlformats.org/officeDocument/2006/relationships/slideLayout" Target="../slideLayouts/slideLayout11.xml"/><Relationship Id="rId6" Type="http://schemas.openxmlformats.org/officeDocument/2006/relationships/image" Target="../media/image40.sv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35.png"/><Relationship Id="rId10" Type="http://schemas.openxmlformats.org/officeDocument/2006/relationships/image" Target="../media/image44.png"/><Relationship Id="rId4" Type="http://schemas.openxmlformats.org/officeDocument/2006/relationships/image" Target="../media/image38.svg"/><Relationship Id="rId9" Type="http://schemas.openxmlformats.org/officeDocument/2006/relationships/image" Target="../media/image43.svg"/><Relationship Id="rId14" Type="http://schemas.openxmlformats.org/officeDocument/2006/relationships/image" Target="../media/image48.svg"/></Relationships>
</file>

<file path=ppt/slides/_rels/slide9.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54.svg"/><Relationship Id="rId11" Type="http://schemas.openxmlformats.org/officeDocument/2006/relationships/image" Target="../media/image59.svg"/><Relationship Id="rId5" Type="http://schemas.openxmlformats.org/officeDocument/2006/relationships/image" Target="../media/image53.png"/><Relationship Id="rId10" Type="http://schemas.openxmlformats.org/officeDocument/2006/relationships/image" Target="../media/image58.png"/><Relationship Id="rId4" Type="http://schemas.openxmlformats.org/officeDocument/2006/relationships/image" Target="../media/image52.svg"/><Relationship Id="rId9" Type="http://schemas.openxmlformats.org/officeDocument/2006/relationships/image" Target="../media/image57.jpeg"/></Relationships>
</file>

<file path=ppt/slides/_rels/slide10.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28.jpg"/><Relationship Id="rId1" Type="http://schemas.openxmlformats.org/officeDocument/2006/relationships/slideLayout" Target="../slideLayouts/slideLayout13.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jpeg"/></Relationships>
</file>

<file path=ppt/slides/_rels/slide1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66.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image" Target="../media/image70.png"/><Relationship Id="rId2" Type="http://schemas.openxmlformats.org/officeDocument/2006/relationships/image" Target="../media/image28.jpg"/><Relationship Id="rId16" Type="http://schemas.openxmlformats.org/officeDocument/2006/relationships/image" Target="../media/image69.svg"/><Relationship Id="rId1" Type="http://schemas.openxmlformats.org/officeDocument/2006/relationships/slideLayout" Target="../slideLayouts/slideLayout11.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image" Target="../media/image68.png"/><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67.svg"/></Relationships>
</file>

<file path=ppt/slides/_rels/slide14.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72.png"/><Relationship Id="rId1" Type="http://schemas.openxmlformats.org/officeDocument/2006/relationships/slideLayout" Target="../slideLayouts/slideLayout11.xml"/><Relationship Id="rId5" Type="http://schemas.openxmlformats.org/officeDocument/2006/relationships/image" Target="../media/image74.svg"/><Relationship Id="rId4" Type="http://schemas.openxmlformats.org/officeDocument/2006/relationships/image" Target="../media/image73.png"/></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8.jpg"/><Relationship Id="rId7" Type="http://schemas.openxmlformats.org/officeDocument/2006/relationships/image" Target="../media/image77.png"/><Relationship Id="rId2" Type="http://schemas.openxmlformats.org/officeDocument/2006/relationships/image" Target="../media/image75.png"/><Relationship Id="rId1" Type="http://schemas.openxmlformats.org/officeDocument/2006/relationships/slideLayout" Target="../slideLayouts/slideLayout11.xml"/><Relationship Id="rId6" Type="http://schemas.openxmlformats.org/officeDocument/2006/relationships/image" Target="../media/image76.png"/><Relationship Id="rId5" Type="http://schemas.openxmlformats.org/officeDocument/2006/relationships/image" Target="../media/image74.svg"/><Relationship Id="rId4" Type="http://schemas.openxmlformats.org/officeDocument/2006/relationships/image" Target="../media/image73.png"/><Relationship Id="rId9" Type="http://schemas.openxmlformats.org/officeDocument/2006/relationships/image" Target="../media/image78.png"/></Relationships>
</file>

<file path=ppt/slides/_rels/slide17.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svg"/><Relationship Id="rId9" Type="http://schemas.openxmlformats.org/officeDocument/2006/relationships/image" Target="../media/image85.png"/></Relationships>
</file>

<file path=ppt/slides/_rels/slide18.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73.png"/><Relationship Id="rId7" Type="http://schemas.openxmlformats.org/officeDocument/2006/relationships/image" Target="../media/image88.pn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74.svg"/></Relationships>
</file>

<file path=ppt/slides/_rels/slide19.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92.pn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74.svg"/></Relationships>
</file>

<file path=ppt/slides/_rels/slide20.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3.png"/><Relationship Id="rId7" Type="http://schemas.openxmlformats.org/officeDocument/2006/relationships/image" Target="../media/image97.jpeg"/><Relationship Id="rId2" Type="http://schemas.openxmlformats.org/officeDocument/2006/relationships/image" Target="../media/image28.jpg"/><Relationship Id="rId1" Type="http://schemas.openxmlformats.org/officeDocument/2006/relationships/slideLayout" Target="../slideLayouts/slideLayout11.xml"/><Relationship Id="rId6" Type="http://schemas.openxmlformats.org/officeDocument/2006/relationships/image" Target="../media/image96.jpeg"/><Relationship Id="rId5" Type="http://schemas.openxmlformats.org/officeDocument/2006/relationships/image" Target="../media/image95.jpeg"/><Relationship Id="rId10" Type="http://schemas.openxmlformats.org/officeDocument/2006/relationships/image" Target="../media/image100.png"/><Relationship Id="rId4" Type="http://schemas.openxmlformats.org/officeDocument/2006/relationships/image" Target="../media/image94.svg"/><Relationship Id="rId9" Type="http://schemas.openxmlformats.org/officeDocument/2006/relationships/image" Target="../media/image99.tiff"/></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xml"/><Relationship Id="rId1" Type="http://schemas.openxmlformats.org/officeDocument/2006/relationships/slideLayout" Target="../slideLayouts/slideLayout11.xml"/><Relationship Id="rId5" Type="http://schemas.openxmlformats.org/officeDocument/2006/relationships/image" Target="../media/image102.png"/><Relationship Id="rId4" Type="http://schemas.openxmlformats.org/officeDocument/2006/relationships/image" Target="../media/image101.png"/></Relationships>
</file>

<file path=ppt/slides/_rels/slide2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image" Target="../media/image49.png"/><Relationship Id="rId4" Type="http://schemas.openxmlformats.org/officeDocument/2006/relationships/image" Target="../media/image28.jpg"/></Relationships>
</file>

<file path=ppt/slides/_rels/slide23.xml.rels><?xml version="1.0" encoding="UTF-8" standalone="yes"?>
<Relationships xmlns="http://schemas.openxmlformats.org/package/2006/relationships"><Relationship Id="rId8" Type="http://schemas.openxmlformats.org/officeDocument/2006/relationships/image" Target="../media/image108.png"/><Relationship Id="rId13" Type="http://schemas.openxmlformats.org/officeDocument/2006/relationships/image" Target="../media/image113.png"/><Relationship Id="rId3" Type="http://schemas.openxmlformats.org/officeDocument/2006/relationships/image" Target="../media/image28.jpg"/><Relationship Id="rId7" Type="http://schemas.openxmlformats.org/officeDocument/2006/relationships/image" Target="../media/image107.jpeg"/><Relationship Id="rId12" Type="http://schemas.openxmlformats.org/officeDocument/2006/relationships/image" Target="../media/image112.pn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106.jpeg"/><Relationship Id="rId11" Type="http://schemas.openxmlformats.org/officeDocument/2006/relationships/image" Target="../media/image111.png"/><Relationship Id="rId5" Type="http://schemas.openxmlformats.org/officeDocument/2006/relationships/image" Target="../media/image105.png"/><Relationship Id="rId10" Type="http://schemas.openxmlformats.org/officeDocument/2006/relationships/image" Target="../media/image110.png"/><Relationship Id="rId4" Type="http://schemas.openxmlformats.org/officeDocument/2006/relationships/image" Target="../media/image104.jpeg"/><Relationship Id="rId9" Type="http://schemas.openxmlformats.org/officeDocument/2006/relationships/image" Target="../media/image109.jpeg"/></Relationships>
</file>

<file path=ppt/slides/_rels/slide24.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28.jpg"/><Relationship Id="rId7" Type="http://schemas.openxmlformats.org/officeDocument/2006/relationships/image" Target="../media/image117.jpe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116.png"/><Relationship Id="rId5" Type="http://schemas.openxmlformats.org/officeDocument/2006/relationships/image" Target="../media/image115.png"/><Relationship Id="rId10" Type="http://schemas.openxmlformats.org/officeDocument/2006/relationships/image" Target="../media/image120.jpeg"/><Relationship Id="rId4" Type="http://schemas.openxmlformats.org/officeDocument/2006/relationships/image" Target="../media/image114.png"/><Relationship Id="rId9" Type="http://schemas.openxmlformats.org/officeDocument/2006/relationships/image" Target="../media/image119.jpeg"/></Relationships>
</file>

<file path=ppt/slides/_rels/slide25.xml.rels><?xml version="1.0" encoding="UTF-8" standalone="yes"?>
<Relationships xmlns="http://schemas.openxmlformats.org/package/2006/relationships"><Relationship Id="rId8" Type="http://schemas.openxmlformats.org/officeDocument/2006/relationships/image" Target="../media/image124.png"/><Relationship Id="rId13" Type="http://schemas.openxmlformats.org/officeDocument/2006/relationships/image" Target="../media/image129.jpg"/><Relationship Id="rId3" Type="http://schemas.openxmlformats.org/officeDocument/2006/relationships/image" Target="../media/image28.jpg"/><Relationship Id="rId7" Type="http://schemas.openxmlformats.org/officeDocument/2006/relationships/image" Target="../media/image123.png"/><Relationship Id="rId12" Type="http://schemas.openxmlformats.org/officeDocument/2006/relationships/image" Target="../media/image128.jpe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122.png"/><Relationship Id="rId11" Type="http://schemas.openxmlformats.org/officeDocument/2006/relationships/image" Target="../media/image127.jpeg"/><Relationship Id="rId5" Type="http://schemas.openxmlformats.org/officeDocument/2006/relationships/image" Target="../media/image121.png"/><Relationship Id="rId10" Type="http://schemas.openxmlformats.org/officeDocument/2006/relationships/image" Target="../media/image126.jpeg"/><Relationship Id="rId4" Type="http://schemas.openxmlformats.org/officeDocument/2006/relationships/image" Target="../media/image49.png"/><Relationship Id="rId9" Type="http://schemas.openxmlformats.org/officeDocument/2006/relationships/image" Target="../media/image125.png"/></Relationships>
</file>

<file path=ppt/slides/_rels/slide26.xml.rels><?xml version="1.0" encoding="UTF-8" standalone="yes"?>
<Relationships xmlns="http://schemas.openxmlformats.org/package/2006/relationships"><Relationship Id="rId8" Type="http://schemas.openxmlformats.org/officeDocument/2006/relationships/image" Target="../media/image132.jpeg"/><Relationship Id="rId13" Type="http://schemas.openxmlformats.org/officeDocument/2006/relationships/image" Target="../media/image137.jpeg"/><Relationship Id="rId3" Type="http://schemas.openxmlformats.org/officeDocument/2006/relationships/image" Target="../media/image28.jpg"/><Relationship Id="rId7" Type="http://schemas.openxmlformats.org/officeDocument/2006/relationships/image" Target="../media/image131.png"/><Relationship Id="rId12" Type="http://schemas.openxmlformats.org/officeDocument/2006/relationships/image" Target="../media/image136.jpe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60.jpeg"/><Relationship Id="rId11" Type="http://schemas.openxmlformats.org/officeDocument/2006/relationships/image" Target="../media/image135.jpeg"/><Relationship Id="rId5" Type="http://schemas.openxmlformats.org/officeDocument/2006/relationships/image" Target="../media/image130.png"/><Relationship Id="rId10" Type="http://schemas.openxmlformats.org/officeDocument/2006/relationships/image" Target="../media/image134.jpeg"/><Relationship Id="rId4" Type="http://schemas.openxmlformats.org/officeDocument/2006/relationships/image" Target="../media/image61.jpeg"/><Relationship Id="rId9" Type="http://schemas.openxmlformats.org/officeDocument/2006/relationships/image" Target="../media/image133.png"/><Relationship Id="rId14" Type="http://schemas.openxmlformats.org/officeDocument/2006/relationships/image" Target="../media/image138.png"/></Relationships>
</file>

<file path=ppt/slides/_rels/slide27.xml.rels><?xml version="1.0" encoding="UTF-8" standalone="yes"?>
<Relationships xmlns="http://schemas.openxmlformats.org/package/2006/relationships"><Relationship Id="rId8" Type="http://schemas.openxmlformats.org/officeDocument/2006/relationships/image" Target="../media/image143.jpeg"/><Relationship Id="rId13" Type="http://schemas.openxmlformats.org/officeDocument/2006/relationships/image" Target="../media/image147.png"/><Relationship Id="rId3" Type="http://schemas.openxmlformats.org/officeDocument/2006/relationships/image" Target="../media/image28.jpg"/><Relationship Id="rId7" Type="http://schemas.openxmlformats.org/officeDocument/2006/relationships/image" Target="../media/image142.png"/><Relationship Id="rId12" Type="http://schemas.openxmlformats.org/officeDocument/2006/relationships/image" Target="../media/image146.jpe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141.jpeg"/><Relationship Id="rId11" Type="http://schemas.openxmlformats.org/officeDocument/2006/relationships/image" Target="../media/image145.jpeg"/><Relationship Id="rId5" Type="http://schemas.openxmlformats.org/officeDocument/2006/relationships/image" Target="../media/image140.jpeg"/><Relationship Id="rId10" Type="http://schemas.openxmlformats.org/officeDocument/2006/relationships/image" Target="../media/image57.jpeg"/><Relationship Id="rId4" Type="http://schemas.openxmlformats.org/officeDocument/2006/relationships/image" Target="../media/image139.jpeg"/><Relationship Id="rId9" Type="http://schemas.openxmlformats.org/officeDocument/2006/relationships/image" Target="../media/image144.jpeg"/><Relationship Id="rId14" Type="http://schemas.openxmlformats.org/officeDocument/2006/relationships/image" Target="../media/image148.png"/></Relationships>
</file>

<file path=ppt/slides/_rels/slide2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8.jp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59.jpeg"/></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8.jp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161.png"/><Relationship Id="rId4" Type="http://schemas.openxmlformats.org/officeDocument/2006/relationships/diagramData" Target="../diagrams/data6.xml"/><Relationship Id="rId9" Type="http://schemas.openxmlformats.org/officeDocument/2006/relationships/image" Target="../media/image160.png"/></Relationships>
</file>

<file path=ppt/slides/_rels/slide3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8.jp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QuickStyle" Target="../diagrams/quickStyle7.xml"/><Relationship Id="rId11" Type="http://schemas.openxmlformats.org/officeDocument/2006/relationships/image" Target="../media/image164.jpeg"/><Relationship Id="rId5" Type="http://schemas.openxmlformats.org/officeDocument/2006/relationships/diagramLayout" Target="../diagrams/layout7.xml"/><Relationship Id="rId10" Type="http://schemas.openxmlformats.org/officeDocument/2006/relationships/image" Target="../media/image163.jpeg"/><Relationship Id="rId4" Type="http://schemas.openxmlformats.org/officeDocument/2006/relationships/diagramData" Target="../diagrams/data7.xml"/><Relationship Id="rId9" Type="http://schemas.openxmlformats.org/officeDocument/2006/relationships/image" Target="../media/image162.jpeg"/></Relationships>
</file>

<file path=ppt/slides/_rels/slide3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8.jp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65.png"/></Relationships>
</file>

<file path=ppt/slides/_rels/slide32.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8.jpg"/><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QuickStyle" Target="../diagrams/quickStyle9.xml"/><Relationship Id="rId5" Type="http://schemas.openxmlformats.org/officeDocument/2006/relationships/diagramLayout" Target="../diagrams/layout9.xml"/><Relationship Id="rId10" Type="http://schemas.openxmlformats.org/officeDocument/2006/relationships/image" Target="../media/image168.png"/><Relationship Id="rId4" Type="http://schemas.openxmlformats.org/officeDocument/2006/relationships/diagramData" Target="../diagrams/data9.xml"/><Relationship Id="rId9" Type="http://schemas.openxmlformats.org/officeDocument/2006/relationships/image" Target="../media/image167.png"/></Relationships>
</file>

<file path=ppt/slides/_rels/slide3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8.jp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diagramQuickStyle" Target="../diagrams/quickStyle10.xml"/><Relationship Id="rId5" Type="http://schemas.openxmlformats.org/officeDocument/2006/relationships/diagramLayout" Target="../diagrams/layout10.xml"/><Relationship Id="rId10" Type="http://schemas.openxmlformats.org/officeDocument/2006/relationships/image" Target="../media/image170.png"/><Relationship Id="rId4" Type="http://schemas.openxmlformats.org/officeDocument/2006/relationships/diagramData" Target="../diagrams/data10.xml"/><Relationship Id="rId9" Type="http://schemas.openxmlformats.org/officeDocument/2006/relationships/image" Target="../media/image169.png"/></Relationships>
</file>

<file path=ppt/slides/_rels/slide35.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8" Type="http://schemas.openxmlformats.org/officeDocument/2006/relationships/image" Target="../media/image175.png"/><Relationship Id="rId3" Type="http://schemas.openxmlformats.org/officeDocument/2006/relationships/image" Target="../media/image76.png"/><Relationship Id="rId7" Type="http://schemas.openxmlformats.org/officeDocument/2006/relationships/image" Target="../media/image174.png"/><Relationship Id="rId2" Type="http://schemas.openxmlformats.org/officeDocument/2006/relationships/image" Target="../media/image28.jpg"/><Relationship Id="rId1" Type="http://schemas.openxmlformats.org/officeDocument/2006/relationships/slideLayout" Target="../slideLayouts/slideLayout12.xml"/><Relationship Id="rId6" Type="http://schemas.openxmlformats.org/officeDocument/2006/relationships/image" Target="../media/image173.png"/><Relationship Id="rId5" Type="http://schemas.openxmlformats.org/officeDocument/2006/relationships/image" Target="../media/image172.png"/><Relationship Id="rId4" Type="http://schemas.openxmlformats.org/officeDocument/2006/relationships/image" Target="../media/image171.png"/></Relationships>
</file>

<file path=ppt/slides/_rels/slide37.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28.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A3AEF437-2451-02D4-EF89-0D7D66485ADE}"/>
              </a:ext>
            </a:extLst>
          </p:cNvPr>
          <p:cNvSpPr txBox="1"/>
          <p:nvPr/>
        </p:nvSpPr>
        <p:spPr>
          <a:xfrm>
            <a:off x="1338943" y="1814255"/>
            <a:ext cx="9699171" cy="1569660"/>
          </a:xfrm>
          <a:prstGeom prst="rect">
            <a:avLst/>
          </a:prstGeom>
          <a:noFill/>
        </p:spPr>
        <p:txBody>
          <a:bodyPr wrap="square" rtlCol="0">
            <a:spAutoFit/>
          </a:bodyPr>
          <a:lstStyle/>
          <a:p>
            <a:pPr algn="ctr"/>
            <a:r>
              <a:rPr lang="es-MX" sz="3200" dirty="0">
                <a:latin typeface="Montserrat SemiBold" panose="00000700000000000000" pitchFamily="2" charset="0"/>
              </a:rPr>
              <a:t>Monitoreo Comunitario del Agua </a:t>
            </a:r>
          </a:p>
          <a:p>
            <a:endParaRPr lang="es-MX" sz="3200" dirty="0">
              <a:latin typeface="Montserrat SemiBold" panose="00000700000000000000" pitchFamily="2" charset="0"/>
            </a:endParaRPr>
          </a:p>
          <a:p>
            <a:pPr algn="ctr"/>
            <a:r>
              <a:rPr lang="es-MX" sz="3200" dirty="0">
                <a:latin typeface="Montserrat SemiBold" panose="00000700000000000000" pitchFamily="2" charset="0"/>
              </a:rPr>
              <a:t>Taller de capacitación</a:t>
            </a:r>
          </a:p>
        </p:txBody>
      </p:sp>
      <p:sp>
        <p:nvSpPr>
          <p:cNvPr id="3" name="CuadroTexto 2">
            <a:extLst>
              <a:ext uri="{FF2B5EF4-FFF2-40B4-BE49-F238E27FC236}">
                <a16:creationId xmlns:a16="http://schemas.microsoft.com/office/drawing/2014/main" id="{C8919B3D-650E-DB40-4B9B-0929D3135E74}"/>
              </a:ext>
            </a:extLst>
          </p:cNvPr>
          <p:cNvSpPr txBox="1"/>
          <p:nvPr/>
        </p:nvSpPr>
        <p:spPr>
          <a:xfrm>
            <a:off x="1338943" y="4672388"/>
            <a:ext cx="9699171" cy="369332"/>
          </a:xfrm>
          <a:prstGeom prst="rect">
            <a:avLst/>
          </a:prstGeom>
          <a:noFill/>
        </p:spPr>
        <p:txBody>
          <a:bodyPr wrap="square" rtlCol="0">
            <a:spAutoFit/>
          </a:bodyPr>
          <a:lstStyle/>
          <a:p>
            <a:pPr algn="r"/>
            <a:r>
              <a:rPr lang="es-MX" dirty="0">
                <a:latin typeface="Montserrat" panose="00000500000000000000" pitchFamily="2" charset="0"/>
              </a:rPr>
              <a:t>17 de febrero, 2026</a:t>
            </a:r>
          </a:p>
        </p:txBody>
      </p:sp>
      <p:pic>
        <p:nvPicPr>
          <p:cNvPr id="6" name="Imagen 5">
            <a:extLst>
              <a:ext uri="{FF2B5EF4-FFF2-40B4-BE49-F238E27FC236}">
                <a16:creationId xmlns:a16="http://schemas.microsoft.com/office/drawing/2014/main" id="{1C04C93E-E39A-FCAC-BBAA-2D60462541E8}"/>
              </a:ext>
            </a:extLst>
          </p:cNvPr>
          <p:cNvPicPr>
            <a:picLocks noChangeAspect="1"/>
          </p:cNvPicPr>
          <p:nvPr/>
        </p:nvPicPr>
        <p:blipFill>
          <a:blip r:embed="rId2"/>
          <a:stretch>
            <a:fillRect/>
          </a:stretch>
        </p:blipFill>
        <p:spPr>
          <a:xfrm>
            <a:off x="170252" y="5607014"/>
            <a:ext cx="11884152" cy="1152144"/>
          </a:xfrm>
          <a:prstGeom prst="rect">
            <a:avLst/>
          </a:prstGeom>
        </p:spPr>
      </p:pic>
      <p:pic>
        <p:nvPicPr>
          <p:cNvPr id="9" name="Imagen 8" descr="Texto&#10;&#10;El contenido generado por IA puede ser incorrecto.">
            <a:extLst>
              <a:ext uri="{FF2B5EF4-FFF2-40B4-BE49-F238E27FC236}">
                <a16:creationId xmlns:a16="http://schemas.microsoft.com/office/drawing/2014/main" id="{821620AE-73A0-69BE-7268-33B9C1B396B8}"/>
              </a:ext>
            </a:extLst>
          </p:cNvPr>
          <p:cNvPicPr>
            <a:picLocks noChangeAspect="1"/>
          </p:cNvPicPr>
          <p:nvPr/>
        </p:nvPicPr>
        <p:blipFill>
          <a:blip r:embed="rId3"/>
          <a:stretch>
            <a:fillRect/>
          </a:stretch>
        </p:blipFill>
        <p:spPr>
          <a:xfrm>
            <a:off x="990600" y="406122"/>
            <a:ext cx="1785258" cy="593167"/>
          </a:xfrm>
          <a:prstGeom prst="rect">
            <a:avLst/>
          </a:prstGeom>
        </p:spPr>
      </p:pic>
      <p:sp>
        <p:nvSpPr>
          <p:cNvPr id="10" name="CuadroTexto 9">
            <a:extLst>
              <a:ext uri="{FF2B5EF4-FFF2-40B4-BE49-F238E27FC236}">
                <a16:creationId xmlns:a16="http://schemas.microsoft.com/office/drawing/2014/main" id="{4320C176-F43D-0536-7E5A-D99D22E8C173}"/>
              </a:ext>
            </a:extLst>
          </p:cNvPr>
          <p:cNvSpPr txBox="1"/>
          <p:nvPr/>
        </p:nvSpPr>
        <p:spPr>
          <a:xfrm>
            <a:off x="1534886" y="3879433"/>
            <a:ext cx="9601200" cy="461665"/>
          </a:xfrm>
          <a:prstGeom prst="rect">
            <a:avLst/>
          </a:prstGeom>
          <a:noFill/>
        </p:spPr>
        <p:txBody>
          <a:bodyPr wrap="square" rtlCol="0">
            <a:spAutoFit/>
          </a:bodyPr>
          <a:lstStyle/>
          <a:p>
            <a:pPr algn="r"/>
            <a:r>
              <a:rPr lang="es-MX" sz="2400" dirty="0">
                <a:latin typeface="Montserrat" panose="00000500000000000000" pitchFamily="2" charset="0"/>
              </a:rPr>
              <a:t>Fondo para la Comunicación y la Educación Ambiental, A.C. </a:t>
            </a:r>
          </a:p>
        </p:txBody>
      </p:sp>
    </p:spTree>
    <p:extLst>
      <p:ext uri="{BB962C8B-B14F-4D97-AF65-F5344CB8AC3E}">
        <p14:creationId xmlns:p14="http://schemas.microsoft.com/office/powerpoint/2010/main" val="2990753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20A41-E53E-8B3E-91C2-FA5FC282BC9E}"/>
            </a:ext>
          </a:extLst>
        </p:cNvPr>
        <p:cNvGrpSpPr/>
        <p:nvPr/>
      </p:nvGrpSpPr>
      <p:grpSpPr>
        <a:xfrm>
          <a:off x="0" y="0"/>
          <a:ext cx="0" cy="0"/>
          <a:chOff x="0" y="0"/>
          <a:chExt cx="0" cy="0"/>
        </a:xfrm>
      </p:grpSpPr>
      <p:grpSp>
        <p:nvGrpSpPr>
          <p:cNvPr id="100" name="Group 5">
            <a:extLst>
              <a:ext uri="{FF2B5EF4-FFF2-40B4-BE49-F238E27FC236}">
                <a16:creationId xmlns:a16="http://schemas.microsoft.com/office/drawing/2014/main" id="{B13CCCF5-AD9A-298B-3D95-E7BFA9EC2413}"/>
              </a:ext>
            </a:extLst>
          </p:cNvPr>
          <p:cNvGrpSpPr/>
          <p:nvPr/>
        </p:nvGrpSpPr>
        <p:grpSpPr>
          <a:xfrm>
            <a:off x="2285472" y="939178"/>
            <a:ext cx="1298133" cy="552242"/>
            <a:chOff x="0" y="0"/>
            <a:chExt cx="1913890" cy="1913890"/>
          </a:xfrm>
        </p:grpSpPr>
        <p:sp>
          <p:nvSpPr>
            <p:cNvPr id="101" name="Freeform 6">
              <a:extLst>
                <a:ext uri="{FF2B5EF4-FFF2-40B4-BE49-F238E27FC236}">
                  <a16:creationId xmlns:a16="http://schemas.microsoft.com/office/drawing/2014/main" id="{49720DC7-227B-A511-14D2-A1C739079676}"/>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dirty="0"/>
            </a:p>
          </p:txBody>
        </p:sp>
      </p:grpSp>
      <p:grpSp>
        <p:nvGrpSpPr>
          <p:cNvPr id="102" name="Group 7">
            <a:extLst>
              <a:ext uri="{FF2B5EF4-FFF2-40B4-BE49-F238E27FC236}">
                <a16:creationId xmlns:a16="http://schemas.microsoft.com/office/drawing/2014/main" id="{5881BEDF-0597-CDAB-0B6D-A3CA93D57D12}"/>
              </a:ext>
            </a:extLst>
          </p:cNvPr>
          <p:cNvGrpSpPr/>
          <p:nvPr/>
        </p:nvGrpSpPr>
        <p:grpSpPr>
          <a:xfrm>
            <a:off x="4001415" y="928480"/>
            <a:ext cx="5894955" cy="935546"/>
            <a:chOff x="0" y="0"/>
            <a:chExt cx="11621824" cy="2404092"/>
          </a:xfrm>
        </p:grpSpPr>
        <p:sp>
          <p:nvSpPr>
            <p:cNvPr id="103" name="Freeform 8">
              <a:extLst>
                <a:ext uri="{FF2B5EF4-FFF2-40B4-BE49-F238E27FC236}">
                  <a16:creationId xmlns:a16="http://schemas.microsoft.com/office/drawing/2014/main" id="{66DB408D-F7AB-23FE-FBF7-DA6A9E043912}"/>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a:p>
          </p:txBody>
        </p:sp>
      </p:grpSp>
      <p:sp>
        <p:nvSpPr>
          <p:cNvPr id="114" name="AutoShape 20">
            <a:extLst>
              <a:ext uri="{FF2B5EF4-FFF2-40B4-BE49-F238E27FC236}">
                <a16:creationId xmlns:a16="http://schemas.microsoft.com/office/drawing/2014/main" id="{915A9669-FE33-6F94-05A9-F7F8B09AD566}"/>
              </a:ext>
            </a:extLst>
          </p:cNvPr>
          <p:cNvSpPr/>
          <p:nvPr/>
        </p:nvSpPr>
        <p:spPr>
          <a:xfrm flipH="1">
            <a:off x="3589796" y="1161365"/>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23" name="TextBox 31">
            <a:extLst>
              <a:ext uri="{FF2B5EF4-FFF2-40B4-BE49-F238E27FC236}">
                <a16:creationId xmlns:a16="http://schemas.microsoft.com/office/drawing/2014/main" id="{E21B69E3-7D53-7EFF-4C48-EE8F7FFFB65F}"/>
              </a:ext>
            </a:extLst>
          </p:cNvPr>
          <p:cNvSpPr txBox="1"/>
          <p:nvPr/>
        </p:nvSpPr>
        <p:spPr>
          <a:xfrm>
            <a:off x="899160" y="281178"/>
            <a:ext cx="10393680" cy="384721"/>
          </a:xfrm>
          <a:prstGeom prst="rect">
            <a:avLst/>
          </a:prstGeom>
        </p:spPr>
        <p:txBody>
          <a:bodyPr lIns="0" tIns="0" rIns="0" bIns="0" rtlCol="0" anchor="t">
            <a:spAutoFit/>
          </a:bodyPr>
          <a:lstStyle/>
          <a:p>
            <a:pPr>
              <a:lnSpc>
                <a:spcPts val="3024"/>
              </a:lnSpc>
            </a:pPr>
            <a:r>
              <a:rPr lang="en-US" sz="2800" b="1" dirty="0" err="1">
                <a:solidFill>
                  <a:srgbClr val="000000"/>
                </a:solidFill>
                <a:latin typeface="Montserrat" panose="00000500000000000000" pitchFamily="2" charset="0"/>
              </a:rPr>
              <a:t>Dinámica</a:t>
            </a:r>
            <a:r>
              <a:rPr lang="en-US" sz="2800" b="1" dirty="0">
                <a:solidFill>
                  <a:srgbClr val="000000"/>
                </a:solidFill>
                <a:latin typeface="Montserrat" panose="00000500000000000000" pitchFamily="2" charset="0"/>
              </a:rPr>
              <a:t> del taller de </a:t>
            </a:r>
            <a:r>
              <a:rPr lang="en-US" sz="2800" b="1" dirty="0" err="1">
                <a:solidFill>
                  <a:srgbClr val="000000"/>
                </a:solidFill>
                <a:latin typeface="Montserrat" panose="00000500000000000000" pitchFamily="2" charset="0"/>
              </a:rPr>
              <a:t>capacitación</a:t>
            </a:r>
            <a:endParaRPr lang="en-US" sz="2800" b="1" dirty="0">
              <a:solidFill>
                <a:srgbClr val="000000"/>
              </a:solidFill>
              <a:latin typeface="Montserrat" panose="00000500000000000000" pitchFamily="2" charset="0"/>
            </a:endParaRPr>
          </a:p>
        </p:txBody>
      </p:sp>
      <p:sp>
        <p:nvSpPr>
          <p:cNvPr id="124" name="TextBox 32">
            <a:extLst>
              <a:ext uri="{FF2B5EF4-FFF2-40B4-BE49-F238E27FC236}">
                <a16:creationId xmlns:a16="http://schemas.microsoft.com/office/drawing/2014/main" id="{E9AC5A2B-C7EA-AAD4-35BB-36E6313C90C5}"/>
              </a:ext>
            </a:extLst>
          </p:cNvPr>
          <p:cNvSpPr txBox="1"/>
          <p:nvPr/>
        </p:nvSpPr>
        <p:spPr>
          <a:xfrm>
            <a:off x="2432032" y="2942160"/>
            <a:ext cx="1005013" cy="282129"/>
          </a:xfrm>
          <a:prstGeom prst="rect">
            <a:avLst/>
          </a:prstGeom>
        </p:spPr>
        <p:txBody>
          <a:bodyPr lIns="0" tIns="0" rIns="0" bIns="0" rtlCol="0" anchor="t">
            <a:spAutoFit/>
          </a:bodyPr>
          <a:lstStyle/>
          <a:p>
            <a:pPr algn="ctr">
              <a:lnSpc>
                <a:spcPts val="2160"/>
              </a:lnSpc>
            </a:pPr>
            <a:r>
              <a:rPr lang="en-US" sz="2000" b="1" spc="29" dirty="0">
                <a:solidFill>
                  <a:srgbClr val="FFFFFF"/>
                </a:solidFill>
                <a:latin typeface="Montserrat Bold"/>
              </a:rPr>
              <a:t>Día 2</a:t>
            </a:r>
          </a:p>
        </p:txBody>
      </p:sp>
      <p:sp>
        <p:nvSpPr>
          <p:cNvPr id="125" name="TextBox 33">
            <a:extLst>
              <a:ext uri="{FF2B5EF4-FFF2-40B4-BE49-F238E27FC236}">
                <a16:creationId xmlns:a16="http://schemas.microsoft.com/office/drawing/2014/main" id="{BBEB6C9F-B829-0EEE-93ED-2C3F2163603A}"/>
              </a:ext>
            </a:extLst>
          </p:cNvPr>
          <p:cNvSpPr txBox="1"/>
          <p:nvPr/>
        </p:nvSpPr>
        <p:spPr>
          <a:xfrm>
            <a:off x="2432032" y="3857769"/>
            <a:ext cx="1005013" cy="282129"/>
          </a:xfrm>
          <a:prstGeom prst="rect">
            <a:avLst/>
          </a:prstGeom>
        </p:spPr>
        <p:txBody>
          <a:bodyPr lIns="0" tIns="0" rIns="0" bIns="0" rtlCol="0" anchor="t">
            <a:spAutoFit/>
          </a:bodyPr>
          <a:lstStyle/>
          <a:p>
            <a:pPr algn="ctr">
              <a:lnSpc>
                <a:spcPts val="2160"/>
              </a:lnSpc>
            </a:pPr>
            <a:r>
              <a:rPr lang="en-US" sz="2000" b="1" spc="29" dirty="0">
                <a:solidFill>
                  <a:srgbClr val="FFFFFF"/>
                </a:solidFill>
                <a:latin typeface="Montserrat Bold"/>
              </a:rPr>
              <a:t>Día 3</a:t>
            </a:r>
          </a:p>
        </p:txBody>
      </p:sp>
      <p:sp>
        <p:nvSpPr>
          <p:cNvPr id="126" name="TextBox 34">
            <a:extLst>
              <a:ext uri="{FF2B5EF4-FFF2-40B4-BE49-F238E27FC236}">
                <a16:creationId xmlns:a16="http://schemas.microsoft.com/office/drawing/2014/main" id="{54A12364-2BB9-D90A-95DD-1C59F71AEA38}"/>
              </a:ext>
            </a:extLst>
          </p:cNvPr>
          <p:cNvSpPr txBox="1"/>
          <p:nvPr/>
        </p:nvSpPr>
        <p:spPr>
          <a:xfrm>
            <a:off x="2453974" y="1088273"/>
            <a:ext cx="1005013" cy="259110"/>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16/02/26</a:t>
            </a:r>
          </a:p>
        </p:txBody>
      </p:sp>
      <p:sp>
        <p:nvSpPr>
          <p:cNvPr id="128" name="TextBox 36">
            <a:extLst>
              <a:ext uri="{FF2B5EF4-FFF2-40B4-BE49-F238E27FC236}">
                <a16:creationId xmlns:a16="http://schemas.microsoft.com/office/drawing/2014/main" id="{4E0483F7-8F7A-504C-313B-22E7B1AC4295}"/>
              </a:ext>
            </a:extLst>
          </p:cNvPr>
          <p:cNvSpPr txBox="1"/>
          <p:nvPr/>
        </p:nvSpPr>
        <p:spPr>
          <a:xfrm>
            <a:off x="4081259" y="1044280"/>
            <a:ext cx="5677660" cy="730969"/>
          </a:xfrm>
          <a:prstGeom prst="rect">
            <a:avLst/>
          </a:prstGeom>
        </p:spPr>
        <p:txBody>
          <a:bodyPr lIns="0" tIns="0" rIns="0" bIns="0" rtlCol="0" anchor="t">
            <a:spAutoFit/>
          </a:bodyPr>
          <a:lstStyle/>
          <a:p>
            <a:pPr marL="388639" lvl="1" indent="-194320">
              <a:lnSpc>
                <a:spcPts val="1944"/>
              </a:lnSpc>
              <a:buFont typeface="Arial"/>
              <a:buChar char="•"/>
            </a:pPr>
            <a:r>
              <a:rPr lang="en-US" sz="1500" spc="27" dirty="0">
                <a:solidFill>
                  <a:srgbClr val="000000"/>
                </a:solidFill>
                <a:latin typeface="Montserrat" panose="00000500000000000000" pitchFamily="2" charset="0"/>
              </a:rPr>
              <a:t>Bases del MCA.</a:t>
            </a:r>
          </a:p>
          <a:p>
            <a:pPr marL="388639" lvl="1" indent="-194320">
              <a:lnSpc>
                <a:spcPts val="1944"/>
              </a:lnSpc>
              <a:buFont typeface="Arial"/>
              <a:buChar char="•"/>
            </a:pPr>
            <a:r>
              <a:rPr lang="en-US" sz="1500" spc="27" dirty="0">
                <a:solidFill>
                  <a:srgbClr val="000000"/>
                </a:solidFill>
                <a:latin typeface="Montserrat" panose="00000500000000000000" pitchFamily="2" charset="0"/>
              </a:rPr>
              <a:t>¿</a:t>
            </a:r>
            <a:r>
              <a:rPr lang="en-US" sz="1500" spc="27" dirty="0" err="1">
                <a:solidFill>
                  <a:srgbClr val="000000"/>
                </a:solidFill>
                <a:latin typeface="Montserrat" panose="00000500000000000000" pitchFamily="2" charset="0"/>
              </a:rPr>
              <a:t>Qué</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elementos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vamos</a:t>
            </a:r>
            <a:r>
              <a:rPr lang="en-US" sz="1500" spc="27" dirty="0">
                <a:solidFill>
                  <a:srgbClr val="000000"/>
                </a:solidFill>
                <a:latin typeface="Montserrat" panose="00000500000000000000" pitchFamily="2" charset="0"/>
              </a:rPr>
              <a:t> a </a:t>
            </a:r>
            <a:r>
              <a:rPr lang="en-US" sz="1500" spc="27" dirty="0" err="1">
                <a:solidFill>
                  <a:srgbClr val="000000"/>
                </a:solidFill>
                <a:latin typeface="Montserrat" panose="00000500000000000000" pitchFamily="2" charset="0"/>
              </a:rPr>
              <a:t>evaluar</a:t>
            </a:r>
            <a:r>
              <a:rPr lang="en-US" sz="1500" spc="27" dirty="0">
                <a:solidFill>
                  <a:srgbClr val="000000"/>
                </a:solidFill>
                <a:latin typeface="Montserrat" panose="00000500000000000000" pitchFamily="2" charset="0"/>
              </a:rPr>
              <a:t>? ¿Por </a:t>
            </a:r>
            <a:r>
              <a:rPr lang="en-US" sz="1500" spc="27" dirty="0" err="1">
                <a:solidFill>
                  <a:srgbClr val="000000"/>
                </a:solidFill>
                <a:latin typeface="Montserrat" panose="00000500000000000000" pitchFamily="2" charset="0"/>
              </a:rPr>
              <a:t>qué</a:t>
            </a:r>
            <a:r>
              <a:rPr lang="en-US" sz="1500" spc="27" dirty="0">
                <a:solidFill>
                  <a:srgbClr val="000000"/>
                </a:solidFill>
                <a:latin typeface="Montserrat" panose="00000500000000000000" pitchFamily="2" charset="0"/>
              </a:rPr>
              <a:t>? ¿Para </a:t>
            </a:r>
            <a:r>
              <a:rPr lang="en-US" sz="1500" spc="27" dirty="0" err="1">
                <a:solidFill>
                  <a:srgbClr val="000000"/>
                </a:solidFill>
                <a:latin typeface="Montserrat" panose="00000500000000000000" pitchFamily="2" charset="0"/>
              </a:rPr>
              <a:t>qué</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Cómo</a:t>
            </a:r>
            <a:r>
              <a:rPr lang="en-US" sz="1500" spc="27" dirty="0">
                <a:solidFill>
                  <a:srgbClr val="000000"/>
                </a:solidFill>
                <a:latin typeface="Montserrat" panose="00000500000000000000" pitchFamily="2" charset="0"/>
              </a:rPr>
              <a:t>?</a:t>
            </a:r>
          </a:p>
        </p:txBody>
      </p:sp>
      <p:sp>
        <p:nvSpPr>
          <p:cNvPr id="132" name="TextBox 40">
            <a:extLst>
              <a:ext uri="{FF2B5EF4-FFF2-40B4-BE49-F238E27FC236}">
                <a16:creationId xmlns:a16="http://schemas.microsoft.com/office/drawing/2014/main" id="{6C59A6C4-63DD-EDBF-6DF3-335331FDD57E}"/>
              </a:ext>
            </a:extLst>
          </p:cNvPr>
          <p:cNvSpPr txBox="1"/>
          <p:nvPr/>
        </p:nvSpPr>
        <p:spPr>
          <a:xfrm>
            <a:off x="8942362" y="3316198"/>
            <a:ext cx="1853380" cy="282129"/>
          </a:xfrm>
          <a:prstGeom prst="rect">
            <a:avLst/>
          </a:prstGeom>
        </p:spPr>
        <p:txBody>
          <a:bodyPr lIns="0" tIns="0" rIns="0" bIns="0" rtlCol="0" anchor="t">
            <a:spAutoFit/>
          </a:bodyPr>
          <a:lstStyle/>
          <a:p>
            <a:pPr algn="ctr">
              <a:lnSpc>
                <a:spcPts val="2160"/>
              </a:lnSpc>
            </a:pPr>
            <a:r>
              <a:rPr lang="en-US" sz="2000" spc="29" dirty="0">
                <a:solidFill>
                  <a:srgbClr val="FFFFFF"/>
                </a:solidFill>
                <a:latin typeface="Montserrat Bold"/>
              </a:rPr>
              <a:t>9:00- 4:35 h</a:t>
            </a:r>
          </a:p>
        </p:txBody>
      </p:sp>
      <p:grpSp>
        <p:nvGrpSpPr>
          <p:cNvPr id="134" name="Group 5">
            <a:extLst>
              <a:ext uri="{FF2B5EF4-FFF2-40B4-BE49-F238E27FC236}">
                <a16:creationId xmlns:a16="http://schemas.microsoft.com/office/drawing/2014/main" id="{3069B096-F639-EDE0-AD37-3E2C0294D083}"/>
              </a:ext>
            </a:extLst>
          </p:cNvPr>
          <p:cNvGrpSpPr/>
          <p:nvPr/>
        </p:nvGrpSpPr>
        <p:grpSpPr>
          <a:xfrm>
            <a:off x="2300421" y="2068820"/>
            <a:ext cx="1298133" cy="552242"/>
            <a:chOff x="0" y="0"/>
            <a:chExt cx="1913890" cy="1913890"/>
          </a:xfrm>
        </p:grpSpPr>
        <p:sp>
          <p:nvSpPr>
            <p:cNvPr id="135" name="Freeform 6">
              <a:extLst>
                <a:ext uri="{FF2B5EF4-FFF2-40B4-BE49-F238E27FC236}">
                  <a16:creationId xmlns:a16="http://schemas.microsoft.com/office/drawing/2014/main" id="{10DA796B-454F-39EC-4DAC-349075BBAD4F}"/>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a:p>
          </p:txBody>
        </p:sp>
      </p:grpSp>
      <p:grpSp>
        <p:nvGrpSpPr>
          <p:cNvPr id="136" name="Group 7">
            <a:extLst>
              <a:ext uri="{FF2B5EF4-FFF2-40B4-BE49-F238E27FC236}">
                <a16:creationId xmlns:a16="http://schemas.microsoft.com/office/drawing/2014/main" id="{37EFF881-7A5C-D764-3667-C69748A69751}"/>
              </a:ext>
            </a:extLst>
          </p:cNvPr>
          <p:cNvGrpSpPr/>
          <p:nvPr/>
        </p:nvGrpSpPr>
        <p:grpSpPr>
          <a:xfrm>
            <a:off x="4016364" y="2058122"/>
            <a:ext cx="5894955" cy="757038"/>
            <a:chOff x="0" y="0"/>
            <a:chExt cx="11621824" cy="2404092"/>
          </a:xfrm>
        </p:grpSpPr>
        <p:sp>
          <p:nvSpPr>
            <p:cNvPr id="137" name="Freeform 8">
              <a:extLst>
                <a:ext uri="{FF2B5EF4-FFF2-40B4-BE49-F238E27FC236}">
                  <a16:creationId xmlns:a16="http://schemas.microsoft.com/office/drawing/2014/main" id="{C6B62323-ABE8-876D-894F-557DB2FC7945}"/>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a:p>
          </p:txBody>
        </p:sp>
      </p:grpSp>
      <p:sp>
        <p:nvSpPr>
          <p:cNvPr id="138" name="AutoShape 20">
            <a:extLst>
              <a:ext uri="{FF2B5EF4-FFF2-40B4-BE49-F238E27FC236}">
                <a16:creationId xmlns:a16="http://schemas.microsoft.com/office/drawing/2014/main" id="{9CC1464A-4497-A532-7041-7B450BE9ED22}"/>
              </a:ext>
            </a:extLst>
          </p:cNvPr>
          <p:cNvSpPr/>
          <p:nvPr/>
        </p:nvSpPr>
        <p:spPr>
          <a:xfrm flipH="1">
            <a:off x="3604745" y="2291007"/>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41" name="TextBox 34">
            <a:extLst>
              <a:ext uri="{FF2B5EF4-FFF2-40B4-BE49-F238E27FC236}">
                <a16:creationId xmlns:a16="http://schemas.microsoft.com/office/drawing/2014/main" id="{C1E9CE46-6695-8188-E336-4E6ECB19B229}"/>
              </a:ext>
            </a:extLst>
          </p:cNvPr>
          <p:cNvSpPr txBox="1"/>
          <p:nvPr/>
        </p:nvSpPr>
        <p:spPr>
          <a:xfrm>
            <a:off x="2468923" y="2217915"/>
            <a:ext cx="1005013" cy="259110"/>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17/02/26</a:t>
            </a:r>
          </a:p>
        </p:txBody>
      </p:sp>
      <p:sp>
        <p:nvSpPr>
          <p:cNvPr id="142" name="TextBox 36">
            <a:extLst>
              <a:ext uri="{FF2B5EF4-FFF2-40B4-BE49-F238E27FC236}">
                <a16:creationId xmlns:a16="http://schemas.microsoft.com/office/drawing/2014/main" id="{56EB12BD-E266-6E88-1814-C88F03F4BA20}"/>
              </a:ext>
            </a:extLst>
          </p:cNvPr>
          <p:cNvSpPr txBox="1"/>
          <p:nvPr/>
        </p:nvSpPr>
        <p:spPr>
          <a:xfrm>
            <a:off x="4096208" y="2173922"/>
            <a:ext cx="5677660" cy="473912"/>
          </a:xfrm>
          <a:prstGeom prst="rect">
            <a:avLst/>
          </a:prstGeom>
        </p:spPr>
        <p:txBody>
          <a:bodyPr lIns="0" tIns="0" rIns="0" bIns="0" rtlCol="0" anchor="t">
            <a:spAutoFit/>
          </a:bodyPr>
          <a:lstStyle/>
          <a:p>
            <a:pPr marL="194319" lvl="1">
              <a:lnSpc>
                <a:spcPts val="1944"/>
              </a:lnSpc>
            </a:pPr>
            <a:r>
              <a:rPr lang="en-US" sz="1500" spc="27" dirty="0" err="1">
                <a:solidFill>
                  <a:srgbClr val="000000"/>
                </a:solidFill>
                <a:latin typeface="Montserrat" panose="00000500000000000000" pitchFamily="2" charset="0"/>
              </a:rPr>
              <a:t>Parámetros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biológicos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análisis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bacteriológico</a:t>
            </a:r>
            <a:r>
              <a:rPr lang="en-US" sz="1500" spc="27" dirty="0">
                <a:solidFill>
                  <a:srgbClr val="000000"/>
                </a:solidFill>
                <a:latin typeface="Montserrat" panose="00000500000000000000" pitchFamily="2" charset="0"/>
              </a:rPr>
              <a:t> y </a:t>
            </a:r>
            <a:r>
              <a:rPr lang="en-US" sz="1500" spc="27" dirty="0" err="1">
                <a:solidFill>
                  <a:srgbClr val="000000"/>
                </a:solidFill>
                <a:latin typeface="Montserrat" panose="00000500000000000000" pitchFamily="2" charset="0"/>
              </a:rPr>
              <a:t>macroinvertebrados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acuáticos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como</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indicadores</a:t>
            </a:r>
            <a:r>
              <a:rPr lang="en-US" sz="1500" spc="27" dirty="0">
                <a:solidFill>
                  <a:srgbClr val="000000"/>
                </a:solidFill>
                <a:latin typeface="Montserrat" panose="00000500000000000000" pitchFamily="2" charset="0"/>
              </a:rPr>
              <a:t>.</a:t>
            </a:r>
          </a:p>
        </p:txBody>
      </p:sp>
      <p:grpSp>
        <p:nvGrpSpPr>
          <p:cNvPr id="144" name="Group 5">
            <a:extLst>
              <a:ext uri="{FF2B5EF4-FFF2-40B4-BE49-F238E27FC236}">
                <a16:creationId xmlns:a16="http://schemas.microsoft.com/office/drawing/2014/main" id="{74105777-BA4F-0945-9C38-8929EEEB3613}"/>
              </a:ext>
            </a:extLst>
          </p:cNvPr>
          <p:cNvGrpSpPr/>
          <p:nvPr/>
        </p:nvGrpSpPr>
        <p:grpSpPr>
          <a:xfrm>
            <a:off x="2300421" y="2981662"/>
            <a:ext cx="1298133" cy="552242"/>
            <a:chOff x="0" y="0"/>
            <a:chExt cx="1913890" cy="1913890"/>
          </a:xfrm>
        </p:grpSpPr>
        <p:sp>
          <p:nvSpPr>
            <p:cNvPr id="145" name="Freeform 6">
              <a:extLst>
                <a:ext uri="{FF2B5EF4-FFF2-40B4-BE49-F238E27FC236}">
                  <a16:creationId xmlns:a16="http://schemas.microsoft.com/office/drawing/2014/main" id="{6110D878-3658-7BBD-6CFB-46FEAE38B3F4}"/>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a:p>
          </p:txBody>
        </p:sp>
      </p:grpSp>
      <p:grpSp>
        <p:nvGrpSpPr>
          <p:cNvPr id="146" name="Group 7">
            <a:extLst>
              <a:ext uri="{FF2B5EF4-FFF2-40B4-BE49-F238E27FC236}">
                <a16:creationId xmlns:a16="http://schemas.microsoft.com/office/drawing/2014/main" id="{5205FDE6-A254-B5FE-1698-8CAB873E8715}"/>
              </a:ext>
            </a:extLst>
          </p:cNvPr>
          <p:cNvGrpSpPr/>
          <p:nvPr/>
        </p:nvGrpSpPr>
        <p:grpSpPr>
          <a:xfrm>
            <a:off x="4016364" y="2970964"/>
            <a:ext cx="5894955" cy="562940"/>
            <a:chOff x="0" y="0"/>
            <a:chExt cx="11621824" cy="2404092"/>
          </a:xfrm>
        </p:grpSpPr>
        <p:sp>
          <p:nvSpPr>
            <p:cNvPr id="147" name="Freeform 8">
              <a:extLst>
                <a:ext uri="{FF2B5EF4-FFF2-40B4-BE49-F238E27FC236}">
                  <a16:creationId xmlns:a16="http://schemas.microsoft.com/office/drawing/2014/main" id="{5B6D410E-33B2-FE76-F36D-8529D2617E4F}"/>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a:p>
          </p:txBody>
        </p:sp>
      </p:grpSp>
      <p:sp>
        <p:nvSpPr>
          <p:cNvPr id="148" name="AutoShape 20">
            <a:extLst>
              <a:ext uri="{FF2B5EF4-FFF2-40B4-BE49-F238E27FC236}">
                <a16:creationId xmlns:a16="http://schemas.microsoft.com/office/drawing/2014/main" id="{966531F5-C8C5-7443-4C9F-78A70B6FC4BC}"/>
              </a:ext>
            </a:extLst>
          </p:cNvPr>
          <p:cNvSpPr/>
          <p:nvPr/>
        </p:nvSpPr>
        <p:spPr>
          <a:xfrm flipH="1">
            <a:off x="3604745" y="3203849"/>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51" name="TextBox 34">
            <a:extLst>
              <a:ext uri="{FF2B5EF4-FFF2-40B4-BE49-F238E27FC236}">
                <a16:creationId xmlns:a16="http://schemas.microsoft.com/office/drawing/2014/main" id="{9DC84B55-86C7-FDFB-E60D-FE0DF583E655}"/>
              </a:ext>
            </a:extLst>
          </p:cNvPr>
          <p:cNvSpPr txBox="1"/>
          <p:nvPr/>
        </p:nvSpPr>
        <p:spPr>
          <a:xfrm>
            <a:off x="2468923" y="3130757"/>
            <a:ext cx="1005013" cy="259110"/>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18/02/26</a:t>
            </a:r>
          </a:p>
        </p:txBody>
      </p:sp>
      <p:sp>
        <p:nvSpPr>
          <p:cNvPr id="152" name="TextBox 36">
            <a:extLst>
              <a:ext uri="{FF2B5EF4-FFF2-40B4-BE49-F238E27FC236}">
                <a16:creationId xmlns:a16="http://schemas.microsoft.com/office/drawing/2014/main" id="{6719518B-2D41-BD80-2620-3CA37A0A76E6}"/>
              </a:ext>
            </a:extLst>
          </p:cNvPr>
          <p:cNvSpPr txBox="1"/>
          <p:nvPr/>
        </p:nvSpPr>
        <p:spPr>
          <a:xfrm>
            <a:off x="4096208" y="3086764"/>
            <a:ext cx="5677660" cy="230256"/>
          </a:xfrm>
          <a:prstGeom prst="rect">
            <a:avLst/>
          </a:prstGeom>
        </p:spPr>
        <p:txBody>
          <a:bodyPr lIns="0" tIns="0" rIns="0" bIns="0" rtlCol="0" anchor="t">
            <a:spAutoFit/>
          </a:bodyPr>
          <a:lstStyle/>
          <a:p>
            <a:pPr marL="388639" lvl="1" indent="-194320">
              <a:lnSpc>
                <a:spcPts val="1944"/>
              </a:lnSpc>
              <a:buFont typeface="Arial"/>
              <a:buChar char="•"/>
            </a:pPr>
            <a:r>
              <a:rPr lang="en-US" sz="1500" spc="27" dirty="0" err="1">
                <a:solidFill>
                  <a:srgbClr val="000000"/>
                </a:solidFill>
                <a:latin typeface="Montserrat" panose="00000500000000000000" pitchFamily="2" charset="0"/>
              </a:rPr>
              <a:t>Parámetros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físico-químicos</a:t>
            </a:r>
            <a:r>
              <a:rPr lang="en-US" sz="1500" spc="27" dirty="0">
                <a:solidFill>
                  <a:srgbClr val="000000"/>
                </a:solidFill>
                <a:latin typeface="Montserrat" panose="00000500000000000000" pitchFamily="2" charset="0"/>
              </a:rPr>
              <a:t>. </a:t>
            </a:r>
          </a:p>
        </p:txBody>
      </p:sp>
      <p:grpSp>
        <p:nvGrpSpPr>
          <p:cNvPr id="154" name="Group 5">
            <a:extLst>
              <a:ext uri="{FF2B5EF4-FFF2-40B4-BE49-F238E27FC236}">
                <a16:creationId xmlns:a16="http://schemas.microsoft.com/office/drawing/2014/main" id="{8F08E112-B8B2-2267-FF59-AEF5A76BABBB}"/>
              </a:ext>
            </a:extLst>
          </p:cNvPr>
          <p:cNvGrpSpPr/>
          <p:nvPr/>
        </p:nvGrpSpPr>
        <p:grpSpPr>
          <a:xfrm>
            <a:off x="2306612" y="3736025"/>
            <a:ext cx="1298133" cy="552242"/>
            <a:chOff x="0" y="0"/>
            <a:chExt cx="1913890" cy="1913890"/>
          </a:xfrm>
        </p:grpSpPr>
        <p:sp>
          <p:nvSpPr>
            <p:cNvPr id="155" name="Freeform 6">
              <a:extLst>
                <a:ext uri="{FF2B5EF4-FFF2-40B4-BE49-F238E27FC236}">
                  <a16:creationId xmlns:a16="http://schemas.microsoft.com/office/drawing/2014/main" id="{3CB5A02F-4313-01E9-4711-00E6FD661A3D}"/>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a:p>
          </p:txBody>
        </p:sp>
      </p:grpSp>
      <p:grpSp>
        <p:nvGrpSpPr>
          <p:cNvPr id="156" name="Group 7">
            <a:extLst>
              <a:ext uri="{FF2B5EF4-FFF2-40B4-BE49-F238E27FC236}">
                <a16:creationId xmlns:a16="http://schemas.microsoft.com/office/drawing/2014/main" id="{29580543-8828-9870-92D2-6F219AC44875}"/>
              </a:ext>
            </a:extLst>
          </p:cNvPr>
          <p:cNvGrpSpPr/>
          <p:nvPr/>
        </p:nvGrpSpPr>
        <p:grpSpPr>
          <a:xfrm>
            <a:off x="4022555" y="3725326"/>
            <a:ext cx="5894955" cy="884583"/>
            <a:chOff x="0" y="0"/>
            <a:chExt cx="11621824" cy="2404092"/>
          </a:xfrm>
        </p:grpSpPr>
        <p:sp>
          <p:nvSpPr>
            <p:cNvPr id="157" name="Freeform 8">
              <a:extLst>
                <a:ext uri="{FF2B5EF4-FFF2-40B4-BE49-F238E27FC236}">
                  <a16:creationId xmlns:a16="http://schemas.microsoft.com/office/drawing/2014/main" id="{5637FD7D-F4CC-6A3D-35B2-DCD6B2EDF8C7}"/>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a:p>
          </p:txBody>
        </p:sp>
      </p:grpSp>
      <p:sp>
        <p:nvSpPr>
          <p:cNvPr id="158" name="AutoShape 20">
            <a:extLst>
              <a:ext uri="{FF2B5EF4-FFF2-40B4-BE49-F238E27FC236}">
                <a16:creationId xmlns:a16="http://schemas.microsoft.com/office/drawing/2014/main" id="{54705E4D-78BC-4EF4-FA3A-2347D754E37E}"/>
              </a:ext>
            </a:extLst>
          </p:cNvPr>
          <p:cNvSpPr/>
          <p:nvPr/>
        </p:nvSpPr>
        <p:spPr>
          <a:xfrm flipH="1">
            <a:off x="3610936" y="3958212"/>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61" name="TextBox 34">
            <a:extLst>
              <a:ext uri="{FF2B5EF4-FFF2-40B4-BE49-F238E27FC236}">
                <a16:creationId xmlns:a16="http://schemas.microsoft.com/office/drawing/2014/main" id="{A402C19B-81F6-DBA3-DEA8-B3DBE4BAE92A}"/>
              </a:ext>
            </a:extLst>
          </p:cNvPr>
          <p:cNvSpPr txBox="1"/>
          <p:nvPr/>
        </p:nvSpPr>
        <p:spPr>
          <a:xfrm>
            <a:off x="2475114" y="3885120"/>
            <a:ext cx="1005013" cy="259110"/>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19/02/26</a:t>
            </a:r>
          </a:p>
        </p:txBody>
      </p:sp>
      <p:sp>
        <p:nvSpPr>
          <p:cNvPr id="162" name="TextBox 36">
            <a:extLst>
              <a:ext uri="{FF2B5EF4-FFF2-40B4-BE49-F238E27FC236}">
                <a16:creationId xmlns:a16="http://schemas.microsoft.com/office/drawing/2014/main" id="{4AF417C9-DAB5-504E-4BAF-2568BB353DBE}"/>
              </a:ext>
            </a:extLst>
          </p:cNvPr>
          <p:cNvSpPr txBox="1"/>
          <p:nvPr/>
        </p:nvSpPr>
        <p:spPr>
          <a:xfrm>
            <a:off x="4102399" y="3806128"/>
            <a:ext cx="5677660" cy="717569"/>
          </a:xfrm>
          <a:prstGeom prst="rect">
            <a:avLst/>
          </a:prstGeom>
        </p:spPr>
        <p:txBody>
          <a:bodyPr lIns="0" tIns="0" rIns="0" bIns="0" rtlCol="0" anchor="t">
            <a:spAutoFit/>
          </a:bodyPr>
          <a:lstStyle/>
          <a:p>
            <a:pPr marL="388639" lvl="1" indent="-194320">
              <a:lnSpc>
                <a:spcPts val="1944"/>
              </a:lnSpc>
              <a:buFont typeface="Arial"/>
              <a:buChar char="•"/>
            </a:pPr>
            <a:r>
              <a:rPr lang="en-US" sz="1500" spc="27" dirty="0">
                <a:solidFill>
                  <a:srgbClr val="000000"/>
                </a:solidFill>
                <a:latin typeface="Montserrat" panose="00000500000000000000" pitchFamily="2" charset="0"/>
              </a:rPr>
              <a:t>Cómo </a:t>
            </a:r>
            <a:r>
              <a:rPr lang="en-US" sz="1500" spc="27" dirty="0" err="1">
                <a:solidFill>
                  <a:srgbClr val="000000"/>
                </a:solidFill>
                <a:latin typeface="Montserrat" panose="00000500000000000000" pitchFamily="2" charset="0"/>
              </a:rPr>
              <a:t>estimar</a:t>
            </a:r>
            <a:r>
              <a:rPr lang="en-US" sz="1500" spc="27" dirty="0">
                <a:solidFill>
                  <a:srgbClr val="000000"/>
                </a:solidFill>
                <a:latin typeface="Montserrat" panose="00000500000000000000" pitchFamily="2" charset="0"/>
              </a:rPr>
              <a:t> la </a:t>
            </a:r>
            <a:r>
              <a:rPr lang="en-US" sz="1500" spc="27" dirty="0" err="1">
                <a:solidFill>
                  <a:srgbClr val="000000"/>
                </a:solidFill>
                <a:latin typeface="Montserrat" panose="00000500000000000000" pitchFamily="2" charset="0"/>
              </a:rPr>
              <a:t>cantidad</a:t>
            </a:r>
            <a:r>
              <a:rPr lang="en-US" sz="1500" spc="27" dirty="0">
                <a:solidFill>
                  <a:srgbClr val="000000"/>
                </a:solidFill>
                <a:latin typeface="Montserrat" panose="00000500000000000000" pitchFamily="2" charset="0"/>
              </a:rPr>
              <a:t> de </a:t>
            </a:r>
            <a:r>
              <a:rPr lang="en-US" sz="1500" spc="27" dirty="0" err="1">
                <a:solidFill>
                  <a:srgbClr val="000000"/>
                </a:solidFill>
                <a:latin typeface="Montserrat" panose="00000500000000000000" pitchFamily="2" charset="0"/>
              </a:rPr>
              <a:t>agua</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que</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presenta</a:t>
            </a:r>
            <a:r>
              <a:rPr lang="en-US" sz="1500" spc="27" dirty="0">
                <a:solidFill>
                  <a:srgbClr val="000000"/>
                </a:solidFill>
                <a:latin typeface="Montserrat" panose="00000500000000000000" pitchFamily="2" charset="0"/>
              </a:rPr>
              <a:t> un </a:t>
            </a:r>
            <a:r>
              <a:rPr lang="en-US" sz="1500" spc="27" dirty="0" err="1">
                <a:solidFill>
                  <a:srgbClr val="000000"/>
                </a:solidFill>
                <a:latin typeface="Montserrat" panose="00000500000000000000" pitchFamily="2" charset="0"/>
              </a:rPr>
              <a:t>río</a:t>
            </a:r>
            <a:r>
              <a:rPr lang="en-US" sz="1500" spc="27" dirty="0">
                <a:solidFill>
                  <a:srgbClr val="000000"/>
                </a:solidFill>
                <a:latin typeface="Montserrat" panose="00000500000000000000" pitchFamily="2" charset="0"/>
              </a:rPr>
              <a:t>.  </a:t>
            </a:r>
          </a:p>
          <a:p>
            <a:pPr marL="388639" lvl="1" indent="-194320">
              <a:lnSpc>
                <a:spcPts val="1944"/>
              </a:lnSpc>
              <a:buFont typeface="Arial"/>
              <a:buChar char="•"/>
            </a:pPr>
            <a:r>
              <a:rPr lang="en-US" sz="1500" spc="27" dirty="0" err="1">
                <a:solidFill>
                  <a:srgbClr val="000000"/>
                </a:solidFill>
                <a:latin typeface="Montserrat" panose="00000500000000000000" pitchFamily="2" charset="0"/>
              </a:rPr>
              <a:t>Parámetros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paisajísticos</a:t>
            </a:r>
            <a:r>
              <a:rPr lang="en-US" sz="1500" spc="27" dirty="0">
                <a:solidFill>
                  <a:srgbClr val="000000"/>
                </a:solidFill>
                <a:latin typeface="Montserrat Bold"/>
              </a:rPr>
              <a:t>.</a:t>
            </a:r>
          </a:p>
        </p:txBody>
      </p:sp>
      <p:sp>
        <p:nvSpPr>
          <p:cNvPr id="164" name="TextBox 33">
            <a:extLst>
              <a:ext uri="{FF2B5EF4-FFF2-40B4-BE49-F238E27FC236}">
                <a16:creationId xmlns:a16="http://schemas.microsoft.com/office/drawing/2014/main" id="{33A0B7EE-E0CB-3775-2055-9213E43E275B}"/>
              </a:ext>
            </a:extLst>
          </p:cNvPr>
          <p:cNvSpPr txBox="1"/>
          <p:nvPr/>
        </p:nvSpPr>
        <p:spPr>
          <a:xfrm>
            <a:off x="2432032" y="4793878"/>
            <a:ext cx="1005013" cy="282129"/>
          </a:xfrm>
          <a:prstGeom prst="rect">
            <a:avLst/>
          </a:prstGeom>
        </p:spPr>
        <p:txBody>
          <a:bodyPr lIns="0" tIns="0" rIns="0" bIns="0" rtlCol="0" anchor="t">
            <a:spAutoFit/>
          </a:bodyPr>
          <a:lstStyle/>
          <a:p>
            <a:pPr algn="ctr">
              <a:lnSpc>
                <a:spcPts val="2160"/>
              </a:lnSpc>
            </a:pPr>
            <a:r>
              <a:rPr lang="en-US" sz="2000" b="1" spc="29" dirty="0">
                <a:solidFill>
                  <a:srgbClr val="FFFFFF"/>
                </a:solidFill>
                <a:latin typeface="Montserrat Bold"/>
              </a:rPr>
              <a:t>Día 3</a:t>
            </a:r>
          </a:p>
        </p:txBody>
      </p:sp>
      <p:grpSp>
        <p:nvGrpSpPr>
          <p:cNvPr id="165" name="Group 5">
            <a:extLst>
              <a:ext uri="{FF2B5EF4-FFF2-40B4-BE49-F238E27FC236}">
                <a16:creationId xmlns:a16="http://schemas.microsoft.com/office/drawing/2014/main" id="{3DB09585-9E8C-65CE-AD97-61C337D89AEB}"/>
              </a:ext>
            </a:extLst>
          </p:cNvPr>
          <p:cNvGrpSpPr/>
          <p:nvPr/>
        </p:nvGrpSpPr>
        <p:grpSpPr>
          <a:xfrm>
            <a:off x="2306612" y="4672134"/>
            <a:ext cx="1298133" cy="552242"/>
            <a:chOff x="0" y="0"/>
            <a:chExt cx="1913890" cy="1913890"/>
          </a:xfrm>
        </p:grpSpPr>
        <p:sp>
          <p:nvSpPr>
            <p:cNvPr id="166" name="Freeform 6">
              <a:extLst>
                <a:ext uri="{FF2B5EF4-FFF2-40B4-BE49-F238E27FC236}">
                  <a16:creationId xmlns:a16="http://schemas.microsoft.com/office/drawing/2014/main" id="{197B1677-5608-5EAD-F8AA-2702A653F3CA}"/>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a:p>
          </p:txBody>
        </p:sp>
      </p:grpSp>
      <p:grpSp>
        <p:nvGrpSpPr>
          <p:cNvPr id="167" name="Group 7">
            <a:extLst>
              <a:ext uri="{FF2B5EF4-FFF2-40B4-BE49-F238E27FC236}">
                <a16:creationId xmlns:a16="http://schemas.microsoft.com/office/drawing/2014/main" id="{DBCCD557-E908-7818-9632-776FB2B48D08}"/>
              </a:ext>
            </a:extLst>
          </p:cNvPr>
          <p:cNvGrpSpPr/>
          <p:nvPr/>
        </p:nvGrpSpPr>
        <p:grpSpPr>
          <a:xfrm>
            <a:off x="4022555" y="4661436"/>
            <a:ext cx="5894955" cy="552242"/>
            <a:chOff x="0" y="0"/>
            <a:chExt cx="11621824" cy="2404092"/>
          </a:xfrm>
        </p:grpSpPr>
        <p:sp>
          <p:nvSpPr>
            <p:cNvPr id="168" name="Freeform 8">
              <a:extLst>
                <a:ext uri="{FF2B5EF4-FFF2-40B4-BE49-F238E27FC236}">
                  <a16:creationId xmlns:a16="http://schemas.microsoft.com/office/drawing/2014/main" id="{0100DE35-DFE3-3BEF-D7D1-207334A2E617}"/>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dirty="0"/>
            </a:p>
          </p:txBody>
        </p:sp>
      </p:grpSp>
      <p:sp>
        <p:nvSpPr>
          <p:cNvPr id="169" name="AutoShape 20">
            <a:extLst>
              <a:ext uri="{FF2B5EF4-FFF2-40B4-BE49-F238E27FC236}">
                <a16:creationId xmlns:a16="http://schemas.microsoft.com/office/drawing/2014/main" id="{A220CACC-9812-D548-01F9-DC5EEAE540E2}"/>
              </a:ext>
            </a:extLst>
          </p:cNvPr>
          <p:cNvSpPr/>
          <p:nvPr/>
        </p:nvSpPr>
        <p:spPr>
          <a:xfrm flipH="1">
            <a:off x="3610936" y="4894321"/>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70" name="TextBox 34">
            <a:extLst>
              <a:ext uri="{FF2B5EF4-FFF2-40B4-BE49-F238E27FC236}">
                <a16:creationId xmlns:a16="http://schemas.microsoft.com/office/drawing/2014/main" id="{65F09F51-BAFE-A057-895A-ED789B14CED5}"/>
              </a:ext>
            </a:extLst>
          </p:cNvPr>
          <p:cNvSpPr txBox="1"/>
          <p:nvPr/>
        </p:nvSpPr>
        <p:spPr>
          <a:xfrm>
            <a:off x="2475114" y="4821229"/>
            <a:ext cx="1005013" cy="259110"/>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21/02/26</a:t>
            </a:r>
          </a:p>
        </p:txBody>
      </p:sp>
      <p:sp>
        <p:nvSpPr>
          <p:cNvPr id="171" name="TextBox 36">
            <a:extLst>
              <a:ext uri="{FF2B5EF4-FFF2-40B4-BE49-F238E27FC236}">
                <a16:creationId xmlns:a16="http://schemas.microsoft.com/office/drawing/2014/main" id="{52D34289-A35F-BCCB-6CBE-C3B6B16B2994}"/>
              </a:ext>
            </a:extLst>
          </p:cNvPr>
          <p:cNvSpPr txBox="1"/>
          <p:nvPr/>
        </p:nvSpPr>
        <p:spPr>
          <a:xfrm>
            <a:off x="4102399" y="4777236"/>
            <a:ext cx="5677660" cy="230256"/>
          </a:xfrm>
          <a:prstGeom prst="rect">
            <a:avLst/>
          </a:prstGeom>
        </p:spPr>
        <p:txBody>
          <a:bodyPr lIns="0" tIns="0" rIns="0" bIns="0" rtlCol="0" anchor="t">
            <a:spAutoFit/>
          </a:bodyPr>
          <a:lstStyle/>
          <a:p>
            <a:pPr marL="480069" lvl="1" indent="-285750">
              <a:lnSpc>
                <a:spcPts val="1944"/>
              </a:lnSpc>
              <a:buFont typeface="Arial" panose="020B0604020202020204" pitchFamily="34" charset="0"/>
              <a:buChar char="•"/>
            </a:pPr>
            <a:r>
              <a:rPr lang="en-US" sz="1500" spc="27" dirty="0" err="1">
                <a:solidFill>
                  <a:srgbClr val="000000"/>
                </a:solidFill>
                <a:latin typeface="Montserrat" panose="00000500000000000000" pitchFamily="2" charset="0"/>
              </a:rPr>
              <a:t>Práctica</a:t>
            </a:r>
            <a:r>
              <a:rPr lang="en-US" sz="1500" spc="27" dirty="0">
                <a:solidFill>
                  <a:srgbClr val="000000"/>
                </a:solidFill>
                <a:latin typeface="Montserrat" panose="00000500000000000000" pitchFamily="2" charset="0"/>
              </a:rPr>
              <a:t> de campo. </a:t>
            </a:r>
          </a:p>
        </p:txBody>
      </p:sp>
      <p:sp>
        <p:nvSpPr>
          <p:cNvPr id="172" name="TextBox 33">
            <a:extLst>
              <a:ext uri="{FF2B5EF4-FFF2-40B4-BE49-F238E27FC236}">
                <a16:creationId xmlns:a16="http://schemas.microsoft.com/office/drawing/2014/main" id="{39FC5B39-2C68-2139-59BD-03BB07CD7C48}"/>
              </a:ext>
            </a:extLst>
          </p:cNvPr>
          <p:cNvSpPr txBox="1"/>
          <p:nvPr/>
        </p:nvSpPr>
        <p:spPr>
          <a:xfrm>
            <a:off x="2425841" y="5718567"/>
            <a:ext cx="1005013" cy="282129"/>
          </a:xfrm>
          <a:prstGeom prst="rect">
            <a:avLst/>
          </a:prstGeom>
        </p:spPr>
        <p:txBody>
          <a:bodyPr lIns="0" tIns="0" rIns="0" bIns="0" rtlCol="0" anchor="t">
            <a:spAutoFit/>
          </a:bodyPr>
          <a:lstStyle/>
          <a:p>
            <a:pPr algn="ctr">
              <a:lnSpc>
                <a:spcPts val="2160"/>
              </a:lnSpc>
            </a:pPr>
            <a:r>
              <a:rPr lang="en-US" sz="2000" b="1" spc="29" dirty="0">
                <a:solidFill>
                  <a:srgbClr val="FFFFFF"/>
                </a:solidFill>
                <a:latin typeface="Montserrat Bold"/>
              </a:rPr>
              <a:t>Día 3</a:t>
            </a:r>
          </a:p>
        </p:txBody>
      </p:sp>
      <p:grpSp>
        <p:nvGrpSpPr>
          <p:cNvPr id="173" name="Group 5">
            <a:extLst>
              <a:ext uri="{FF2B5EF4-FFF2-40B4-BE49-F238E27FC236}">
                <a16:creationId xmlns:a16="http://schemas.microsoft.com/office/drawing/2014/main" id="{26934424-2575-FBD8-1522-3E71D3BB6962}"/>
              </a:ext>
            </a:extLst>
          </p:cNvPr>
          <p:cNvGrpSpPr/>
          <p:nvPr/>
        </p:nvGrpSpPr>
        <p:grpSpPr>
          <a:xfrm>
            <a:off x="2300421" y="5596822"/>
            <a:ext cx="1298133" cy="850379"/>
            <a:chOff x="0" y="0"/>
            <a:chExt cx="1913890" cy="1913890"/>
          </a:xfrm>
        </p:grpSpPr>
        <p:sp>
          <p:nvSpPr>
            <p:cNvPr id="174" name="Freeform 6">
              <a:extLst>
                <a:ext uri="{FF2B5EF4-FFF2-40B4-BE49-F238E27FC236}">
                  <a16:creationId xmlns:a16="http://schemas.microsoft.com/office/drawing/2014/main" id="{B08B5ADE-B3D4-4611-D910-48F7275D263D}"/>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B9955B"/>
            </a:solidFill>
          </p:spPr>
          <p:txBody>
            <a:bodyPr/>
            <a:lstStyle/>
            <a:p>
              <a:endParaRPr lang="es-MX" sz="1200"/>
            </a:p>
          </p:txBody>
        </p:sp>
      </p:grpSp>
      <p:grpSp>
        <p:nvGrpSpPr>
          <p:cNvPr id="175" name="Group 7">
            <a:extLst>
              <a:ext uri="{FF2B5EF4-FFF2-40B4-BE49-F238E27FC236}">
                <a16:creationId xmlns:a16="http://schemas.microsoft.com/office/drawing/2014/main" id="{C765B6DA-2074-7CCB-0C07-1DFA637A1A41}"/>
              </a:ext>
            </a:extLst>
          </p:cNvPr>
          <p:cNvGrpSpPr/>
          <p:nvPr/>
        </p:nvGrpSpPr>
        <p:grpSpPr>
          <a:xfrm>
            <a:off x="4016364" y="5586124"/>
            <a:ext cx="5894955" cy="988021"/>
            <a:chOff x="0" y="0"/>
            <a:chExt cx="11621824" cy="2404092"/>
          </a:xfrm>
        </p:grpSpPr>
        <p:sp>
          <p:nvSpPr>
            <p:cNvPr id="176" name="Freeform 8">
              <a:extLst>
                <a:ext uri="{FF2B5EF4-FFF2-40B4-BE49-F238E27FC236}">
                  <a16:creationId xmlns:a16="http://schemas.microsoft.com/office/drawing/2014/main" id="{6E9B3088-D4F1-B26A-F271-F99AAC1E7656}"/>
                </a:ext>
              </a:extLst>
            </p:cNvPr>
            <p:cNvSpPr/>
            <p:nvPr/>
          </p:nvSpPr>
          <p:spPr>
            <a:xfrm>
              <a:off x="0" y="0"/>
              <a:ext cx="11621824" cy="2404092"/>
            </a:xfrm>
            <a:custGeom>
              <a:avLst/>
              <a:gdLst/>
              <a:ahLst/>
              <a:cxnLst/>
              <a:rect l="l" t="t" r="r" b="b"/>
              <a:pathLst>
                <a:path w="11621824" h="2404092">
                  <a:moveTo>
                    <a:pt x="0" y="0"/>
                  </a:moveTo>
                  <a:lnTo>
                    <a:pt x="11621824" y="0"/>
                  </a:lnTo>
                  <a:lnTo>
                    <a:pt x="11621824" y="2404092"/>
                  </a:lnTo>
                  <a:lnTo>
                    <a:pt x="0" y="2404092"/>
                  </a:lnTo>
                  <a:close/>
                </a:path>
              </a:pathLst>
            </a:custGeom>
            <a:solidFill>
              <a:srgbClr val="1B5C4E">
                <a:alpha val="27843"/>
              </a:srgbClr>
            </a:solidFill>
          </p:spPr>
          <p:txBody>
            <a:bodyPr/>
            <a:lstStyle/>
            <a:p>
              <a:endParaRPr lang="es-MX" sz="1200"/>
            </a:p>
          </p:txBody>
        </p:sp>
      </p:grpSp>
      <p:sp>
        <p:nvSpPr>
          <p:cNvPr id="177" name="AutoShape 20">
            <a:extLst>
              <a:ext uri="{FF2B5EF4-FFF2-40B4-BE49-F238E27FC236}">
                <a16:creationId xmlns:a16="http://schemas.microsoft.com/office/drawing/2014/main" id="{69A722BE-9115-044D-9914-332CB6ABED9E}"/>
              </a:ext>
            </a:extLst>
          </p:cNvPr>
          <p:cNvSpPr/>
          <p:nvPr/>
        </p:nvSpPr>
        <p:spPr>
          <a:xfrm flipH="1">
            <a:off x="3604745" y="5819010"/>
            <a:ext cx="339013" cy="2675"/>
          </a:xfrm>
          <a:prstGeom prst="line">
            <a:avLst/>
          </a:prstGeom>
          <a:ln w="19050" cap="flat">
            <a:solidFill>
              <a:srgbClr val="404040"/>
            </a:solidFill>
            <a:prstDash val="solid"/>
            <a:headEnd type="oval" w="lg" len="lg"/>
            <a:tailEnd type="none" w="sm" len="sm"/>
          </a:ln>
        </p:spPr>
        <p:txBody>
          <a:bodyPr/>
          <a:lstStyle/>
          <a:p>
            <a:endParaRPr lang="es-MX" sz="1200"/>
          </a:p>
        </p:txBody>
      </p:sp>
      <p:sp>
        <p:nvSpPr>
          <p:cNvPr id="178" name="TextBox 34">
            <a:extLst>
              <a:ext uri="{FF2B5EF4-FFF2-40B4-BE49-F238E27FC236}">
                <a16:creationId xmlns:a16="http://schemas.microsoft.com/office/drawing/2014/main" id="{75886E81-ADCF-03BF-36AF-C5E14ABD14E2}"/>
              </a:ext>
            </a:extLst>
          </p:cNvPr>
          <p:cNvSpPr txBox="1"/>
          <p:nvPr/>
        </p:nvSpPr>
        <p:spPr>
          <a:xfrm>
            <a:off x="2468923" y="5745918"/>
            <a:ext cx="1005013" cy="541238"/>
          </a:xfrm>
          <a:prstGeom prst="rect">
            <a:avLst/>
          </a:prstGeom>
        </p:spPr>
        <p:txBody>
          <a:bodyPr lIns="0" tIns="0" rIns="0" bIns="0" rtlCol="0" anchor="t">
            <a:spAutoFit/>
          </a:bodyPr>
          <a:lstStyle/>
          <a:p>
            <a:pPr algn="ctr">
              <a:lnSpc>
                <a:spcPts val="2160"/>
              </a:lnSpc>
            </a:pPr>
            <a:r>
              <a:rPr lang="en-US" sz="1500" b="1" spc="29" dirty="0">
                <a:solidFill>
                  <a:srgbClr val="FFFFFF"/>
                </a:solidFill>
                <a:latin typeface="Montserrat Bold"/>
              </a:rPr>
              <a:t>Por </a:t>
            </a:r>
            <a:r>
              <a:rPr lang="en-US" sz="1500" b="1" spc="29" dirty="0" err="1">
                <a:solidFill>
                  <a:srgbClr val="FFFFFF"/>
                </a:solidFill>
                <a:latin typeface="Montserrat Bold"/>
              </a:rPr>
              <a:t>definir</a:t>
            </a:r>
            <a:endParaRPr lang="en-US" sz="1500" b="1" spc="29" dirty="0">
              <a:solidFill>
                <a:srgbClr val="FFFFFF"/>
              </a:solidFill>
              <a:latin typeface="Montserrat Bold"/>
            </a:endParaRPr>
          </a:p>
        </p:txBody>
      </p:sp>
      <p:sp>
        <p:nvSpPr>
          <p:cNvPr id="179" name="TextBox 36">
            <a:extLst>
              <a:ext uri="{FF2B5EF4-FFF2-40B4-BE49-F238E27FC236}">
                <a16:creationId xmlns:a16="http://schemas.microsoft.com/office/drawing/2014/main" id="{0A5971AB-2BD6-6390-C72E-A18E1062EA0B}"/>
              </a:ext>
            </a:extLst>
          </p:cNvPr>
          <p:cNvSpPr txBox="1"/>
          <p:nvPr/>
        </p:nvSpPr>
        <p:spPr>
          <a:xfrm>
            <a:off x="4096208" y="5701925"/>
            <a:ext cx="5677660" cy="717569"/>
          </a:xfrm>
          <a:prstGeom prst="rect">
            <a:avLst/>
          </a:prstGeom>
        </p:spPr>
        <p:txBody>
          <a:bodyPr lIns="0" tIns="0" rIns="0" bIns="0" rtlCol="0" anchor="t">
            <a:spAutoFit/>
          </a:bodyPr>
          <a:lstStyle/>
          <a:p>
            <a:pPr marL="388639" lvl="1" indent="-194320">
              <a:lnSpc>
                <a:spcPts val="1944"/>
              </a:lnSpc>
              <a:buFont typeface="Arial"/>
              <a:buChar char="•"/>
            </a:pPr>
            <a:r>
              <a:rPr lang="en-US" sz="1500" spc="27" dirty="0" err="1">
                <a:solidFill>
                  <a:srgbClr val="000000"/>
                </a:solidFill>
                <a:latin typeface="Montserrat" panose="00000500000000000000" pitchFamily="2" charset="0"/>
              </a:rPr>
              <a:t>Cálculo</a:t>
            </a:r>
            <a:r>
              <a:rPr lang="en-US" sz="1500" spc="27" dirty="0">
                <a:solidFill>
                  <a:srgbClr val="000000"/>
                </a:solidFill>
                <a:latin typeface="Montserrat" panose="00000500000000000000" pitchFamily="2" charset="0"/>
              </a:rPr>
              <a:t> de la Calidad </a:t>
            </a:r>
            <a:r>
              <a:rPr lang="en-US" sz="1500" spc="27" dirty="0" err="1">
                <a:solidFill>
                  <a:srgbClr val="000000"/>
                </a:solidFill>
                <a:latin typeface="Montserrat" panose="00000500000000000000" pitchFamily="2" charset="0"/>
              </a:rPr>
              <a:t>Ecológica</a:t>
            </a:r>
            <a:r>
              <a:rPr lang="en-US" sz="1500" spc="27" dirty="0">
                <a:solidFill>
                  <a:srgbClr val="000000"/>
                </a:solidFill>
                <a:latin typeface="Montserrat" panose="00000500000000000000" pitchFamily="2" charset="0"/>
              </a:rPr>
              <a:t>. </a:t>
            </a:r>
          </a:p>
          <a:p>
            <a:pPr marL="388639" lvl="1" indent="-194320">
              <a:lnSpc>
                <a:spcPts val="1944"/>
              </a:lnSpc>
              <a:buFont typeface="Arial"/>
              <a:buChar char="•"/>
            </a:pPr>
            <a:r>
              <a:rPr lang="en-US" sz="1500" spc="27" dirty="0">
                <a:solidFill>
                  <a:srgbClr val="000000"/>
                </a:solidFill>
                <a:latin typeface="Montserrat" panose="00000500000000000000" pitchFamily="2" charset="0"/>
              </a:rPr>
              <a:t>Plataforma para </a:t>
            </a:r>
            <a:r>
              <a:rPr lang="en-US" sz="1500" spc="27" dirty="0" err="1">
                <a:solidFill>
                  <a:srgbClr val="000000"/>
                </a:solidFill>
                <a:latin typeface="Montserrat" panose="00000500000000000000" pitchFamily="2" charset="0"/>
              </a:rPr>
              <a:t>el</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monitoreo</a:t>
            </a:r>
            <a:r>
              <a:rPr lang="en-US" sz="1500" spc="27" dirty="0">
                <a:solidFill>
                  <a:srgbClr val="000000"/>
                </a:solidFill>
                <a:latin typeface="Montserrat" panose="00000500000000000000" pitchFamily="2" charset="0"/>
              </a:rPr>
              <a:t> de </a:t>
            </a:r>
            <a:r>
              <a:rPr lang="en-US" sz="1500" spc="27" dirty="0" err="1">
                <a:solidFill>
                  <a:srgbClr val="000000"/>
                </a:solidFill>
                <a:latin typeface="Montserrat" panose="00000500000000000000" pitchFamily="2" charset="0"/>
              </a:rPr>
              <a:t>ecosistemas</a:t>
            </a:r>
            <a:r>
              <a:rPr lang="en-US" sz="1500" spc="27" dirty="0">
                <a:solidFill>
                  <a:srgbClr val="000000"/>
                </a:solidFill>
                <a:latin typeface="Montserrat" panose="00000500000000000000" pitchFamily="2" charset="0"/>
              </a:rPr>
              <a:t> </a:t>
            </a:r>
            <a:r>
              <a:rPr lang="en-US" sz="1500" spc="27" dirty="0" err="1">
                <a:solidFill>
                  <a:srgbClr val="000000"/>
                </a:solidFill>
                <a:latin typeface="Montserrat" panose="00000500000000000000" pitchFamily="2" charset="0"/>
              </a:rPr>
              <a:t>acuáticos</a:t>
            </a:r>
            <a:r>
              <a:rPr lang="en-US" sz="1500" spc="27" dirty="0">
                <a:solidFill>
                  <a:srgbClr val="000000"/>
                </a:solidFill>
                <a:latin typeface="Montserrat" panose="00000500000000000000" pitchFamily="2" charset="0"/>
              </a:rPr>
              <a:t>. </a:t>
            </a:r>
          </a:p>
        </p:txBody>
      </p:sp>
      <p:sp>
        <p:nvSpPr>
          <p:cNvPr id="180" name="Freeform 29">
            <a:extLst>
              <a:ext uri="{FF2B5EF4-FFF2-40B4-BE49-F238E27FC236}">
                <a16:creationId xmlns:a16="http://schemas.microsoft.com/office/drawing/2014/main" id="{F12B26F6-5EE1-EFAF-2E70-B35404D962AA}"/>
              </a:ext>
            </a:extLst>
          </p:cNvPr>
          <p:cNvSpPr/>
          <p:nvPr/>
        </p:nvSpPr>
        <p:spPr>
          <a:xfrm>
            <a:off x="926822" y="4454321"/>
            <a:ext cx="961667" cy="961241"/>
          </a:xfrm>
          <a:custGeom>
            <a:avLst/>
            <a:gdLst/>
            <a:ahLst/>
            <a:cxnLst/>
            <a:rect l="l" t="t" r="r" b="b"/>
            <a:pathLst>
              <a:path w="1672613" h="1672613">
                <a:moveTo>
                  <a:pt x="0" y="0"/>
                </a:moveTo>
                <a:lnTo>
                  <a:pt x="1672613" y="0"/>
                </a:lnTo>
                <a:lnTo>
                  <a:pt x="1672613" y="1672613"/>
                </a:lnTo>
                <a:lnTo>
                  <a:pt x="0" y="16726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MX"/>
          </a:p>
        </p:txBody>
      </p:sp>
      <p:sp>
        <p:nvSpPr>
          <p:cNvPr id="2" name="Flecha derecha 1">
            <a:extLst>
              <a:ext uri="{FF2B5EF4-FFF2-40B4-BE49-F238E27FC236}">
                <a16:creationId xmlns:a16="http://schemas.microsoft.com/office/drawing/2014/main" id="{A32FD8D7-5EFA-5BFD-C745-26ACD7645A9E}"/>
              </a:ext>
            </a:extLst>
          </p:cNvPr>
          <p:cNvSpPr/>
          <p:nvPr/>
        </p:nvSpPr>
        <p:spPr>
          <a:xfrm>
            <a:off x="1069160" y="2156962"/>
            <a:ext cx="1147010" cy="4031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Tree>
    <p:extLst>
      <p:ext uri="{BB962C8B-B14F-4D97-AF65-F5344CB8AC3E}">
        <p14:creationId xmlns:p14="http://schemas.microsoft.com/office/powerpoint/2010/main" val="2564167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31B002D-9A76-0E19-025B-73A3E5198437}"/>
              </a:ext>
            </a:extLst>
          </p:cNvPr>
          <p:cNvSpPr>
            <a:spLocks noGrp="1"/>
          </p:cNvSpPr>
          <p:nvPr>
            <p:ph type="title"/>
          </p:nvPr>
        </p:nvSpPr>
        <p:spPr/>
        <p:txBody>
          <a:bodyPr/>
          <a:lstStyle/>
          <a:p>
            <a:pPr algn="ctr"/>
            <a:r>
              <a:rPr lang="es-ES_tradnl" dirty="0"/>
              <a:t>PARÁMETROS BIOLÓGICOS</a:t>
            </a:r>
          </a:p>
        </p:txBody>
      </p:sp>
      <p:pic>
        <p:nvPicPr>
          <p:cNvPr id="5" name="Imagen 4" descr="Imagen que contiene animal, tabla&#10;&#10;Descripción generada automáticamente">
            <a:extLst>
              <a:ext uri="{FF2B5EF4-FFF2-40B4-BE49-F238E27FC236}">
                <a16:creationId xmlns:a16="http://schemas.microsoft.com/office/drawing/2014/main" id="{EAF02567-708B-B67D-1085-04A161EEDC16}"/>
              </a:ext>
            </a:extLst>
          </p:cNvPr>
          <p:cNvPicPr>
            <a:picLocks noChangeAspect="1"/>
          </p:cNvPicPr>
          <p:nvPr/>
        </p:nvPicPr>
        <p:blipFill>
          <a:blip r:embed="rId2">
            <a:extLst>
              <a:ext uri="{28A0092B-C50C-407E-A947-70E740481C1C}">
                <a14:useLocalDpi xmlns:a14="http://schemas.microsoft.com/office/drawing/2010/main" val="0"/>
              </a:ext>
            </a:extLst>
          </a:blip>
          <a:srcRect t="11745" b="12383"/>
          <a:stretch>
            <a:fillRect/>
          </a:stretch>
        </p:blipFill>
        <p:spPr>
          <a:xfrm>
            <a:off x="456107" y="1470991"/>
            <a:ext cx="11279785" cy="2862470"/>
          </a:xfrm>
          <a:prstGeom prst="rect">
            <a:avLst/>
          </a:prstGeom>
        </p:spPr>
      </p:pic>
      <p:pic>
        <p:nvPicPr>
          <p:cNvPr id="6" name="Imagen 5" descr="Imagen en blanco y negro&#10;&#10;Descripción generada automáticamente con confianza baja">
            <a:extLst>
              <a:ext uri="{FF2B5EF4-FFF2-40B4-BE49-F238E27FC236}">
                <a16:creationId xmlns:a16="http://schemas.microsoft.com/office/drawing/2014/main" id="{FDF213B2-FA56-3D16-BDF7-92F337E0FE40}"/>
              </a:ext>
            </a:extLst>
          </p:cNvPr>
          <p:cNvPicPr>
            <a:picLocks noChangeAspect="1"/>
          </p:cNvPicPr>
          <p:nvPr/>
        </p:nvPicPr>
        <p:blipFill rotWithShape="1">
          <a:blip r:embed="rId3">
            <a:extLst>
              <a:ext uri="{28A0092B-C50C-407E-A947-70E740481C1C}">
                <a14:useLocalDpi xmlns:a14="http://schemas.microsoft.com/office/drawing/2010/main" val="0"/>
              </a:ext>
            </a:extLst>
          </a:blip>
          <a:srcRect t="14706" b="-1470"/>
          <a:stretch/>
        </p:blipFill>
        <p:spPr>
          <a:xfrm>
            <a:off x="188844" y="4163667"/>
            <a:ext cx="12003156" cy="2791143"/>
          </a:xfrm>
          <a:prstGeom prst="rect">
            <a:avLst/>
          </a:prstGeom>
        </p:spPr>
      </p:pic>
    </p:spTree>
    <p:extLst>
      <p:ext uri="{BB962C8B-B14F-4D97-AF65-F5344CB8AC3E}">
        <p14:creationId xmlns:p14="http://schemas.microsoft.com/office/powerpoint/2010/main" val="2817323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296CC7F-C5F8-B73B-DEEC-B530419460DF}"/>
              </a:ext>
            </a:extLst>
          </p:cNvPr>
          <p:cNvSpPr>
            <a:spLocks noGrp="1"/>
          </p:cNvSpPr>
          <p:nvPr>
            <p:ph type="title"/>
          </p:nvPr>
        </p:nvSpPr>
        <p:spPr/>
        <p:txBody>
          <a:bodyPr/>
          <a:lstStyle/>
          <a:p>
            <a:r>
              <a:rPr lang="es-ES_tradnl" dirty="0"/>
              <a:t>Coliformes totales</a:t>
            </a:r>
          </a:p>
        </p:txBody>
      </p:sp>
      <p:sp>
        <p:nvSpPr>
          <p:cNvPr id="3" name="Marcador de texto 2">
            <a:extLst>
              <a:ext uri="{FF2B5EF4-FFF2-40B4-BE49-F238E27FC236}">
                <a16:creationId xmlns:a16="http://schemas.microsoft.com/office/drawing/2014/main" id="{48C03062-97DA-195F-4B38-D689FEA6D4B8}"/>
              </a:ext>
            </a:extLst>
          </p:cNvPr>
          <p:cNvSpPr>
            <a:spLocks noGrp="1"/>
          </p:cNvSpPr>
          <p:nvPr>
            <p:ph type="body" sz="quarter" idx="17"/>
          </p:nvPr>
        </p:nvSpPr>
        <p:spPr>
          <a:xfrm>
            <a:off x="838200" y="1893079"/>
            <a:ext cx="7325139" cy="4070399"/>
          </a:xfrm>
        </p:spPr>
        <p:txBody>
          <a:bodyPr>
            <a:normAutofit/>
          </a:bodyPr>
          <a:lstStyle/>
          <a:p>
            <a:pPr marL="0" indent="0" algn="just">
              <a:lnSpc>
                <a:spcPct val="150000"/>
              </a:lnSpc>
              <a:buNone/>
            </a:pPr>
            <a:r>
              <a:rPr lang="en-US" sz="1600" dirty="0" err="1">
                <a:solidFill>
                  <a:srgbClr val="363A38"/>
                </a:solidFill>
              </a:rPr>
              <a:t>Bacterias</a:t>
            </a:r>
            <a:r>
              <a:rPr lang="en-US" sz="1600" dirty="0">
                <a:solidFill>
                  <a:srgbClr val="363A38"/>
                </a:solidFill>
              </a:rPr>
              <a:t> </a:t>
            </a:r>
            <a:r>
              <a:rPr lang="en-US" sz="1600" dirty="0" err="1">
                <a:solidFill>
                  <a:srgbClr val="363A38"/>
                </a:solidFill>
              </a:rPr>
              <a:t>que</a:t>
            </a:r>
            <a:r>
              <a:rPr lang="en-US" sz="1600" dirty="0">
                <a:solidFill>
                  <a:srgbClr val="363A38"/>
                </a:solidFill>
              </a:rPr>
              <a:t> </a:t>
            </a:r>
            <a:r>
              <a:rPr lang="en-US" sz="1600" dirty="0" err="1">
                <a:solidFill>
                  <a:srgbClr val="363A38"/>
                </a:solidFill>
              </a:rPr>
              <a:t>pueden</a:t>
            </a:r>
            <a:r>
              <a:rPr lang="en-US" sz="1600" dirty="0">
                <a:solidFill>
                  <a:srgbClr val="363A38"/>
                </a:solidFill>
              </a:rPr>
              <a:t> </a:t>
            </a:r>
            <a:r>
              <a:rPr lang="en-US" sz="1600" dirty="0" err="1">
                <a:solidFill>
                  <a:srgbClr val="363A38"/>
                </a:solidFill>
              </a:rPr>
              <a:t>encontrarse</a:t>
            </a:r>
            <a:r>
              <a:rPr lang="en-US" sz="1600" dirty="0">
                <a:solidFill>
                  <a:srgbClr val="363A38"/>
                </a:solidFill>
              </a:rPr>
              <a:t> de </a:t>
            </a:r>
            <a:r>
              <a:rPr lang="en-US" sz="1600" dirty="0" err="1">
                <a:solidFill>
                  <a:srgbClr val="363A38"/>
                </a:solidFill>
              </a:rPr>
              <a:t>manera</a:t>
            </a:r>
            <a:r>
              <a:rPr lang="en-US" sz="1600" dirty="0">
                <a:solidFill>
                  <a:srgbClr val="363A38"/>
                </a:solidFill>
              </a:rPr>
              <a:t> natural </a:t>
            </a:r>
            <a:r>
              <a:rPr lang="en-US" sz="1600" dirty="0" err="1">
                <a:solidFill>
                  <a:srgbClr val="363A38"/>
                </a:solidFill>
              </a:rPr>
              <a:t>en</a:t>
            </a:r>
            <a:r>
              <a:rPr lang="en-US" sz="1600" dirty="0">
                <a:solidFill>
                  <a:srgbClr val="363A38"/>
                </a:solidFill>
              </a:rPr>
              <a:t> </a:t>
            </a:r>
            <a:r>
              <a:rPr lang="en-US" sz="1600" dirty="0" err="1">
                <a:solidFill>
                  <a:srgbClr val="363A38"/>
                </a:solidFill>
              </a:rPr>
              <a:t>el</a:t>
            </a:r>
            <a:r>
              <a:rPr lang="en-US" sz="1600" dirty="0">
                <a:solidFill>
                  <a:srgbClr val="363A38"/>
                </a:solidFill>
              </a:rPr>
              <a:t> </a:t>
            </a:r>
            <a:r>
              <a:rPr lang="en-US" sz="1600" dirty="0" err="1">
                <a:solidFill>
                  <a:srgbClr val="363A38"/>
                </a:solidFill>
              </a:rPr>
              <a:t>suelo</a:t>
            </a:r>
            <a:r>
              <a:rPr lang="en-US" sz="1600" dirty="0">
                <a:solidFill>
                  <a:srgbClr val="363A38"/>
                </a:solidFill>
              </a:rPr>
              <a:t> y </a:t>
            </a:r>
            <a:r>
              <a:rPr lang="en-US" sz="1600" dirty="0" err="1">
                <a:solidFill>
                  <a:srgbClr val="363A38"/>
                </a:solidFill>
              </a:rPr>
              <a:t>el</a:t>
            </a:r>
            <a:r>
              <a:rPr lang="en-US" sz="1600" dirty="0">
                <a:solidFill>
                  <a:srgbClr val="363A38"/>
                </a:solidFill>
              </a:rPr>
              <a:t> agua; sin embargo, </a:t>
            </a:r>
            <a:r>
              <a:rPr lang="en-US" sz="1600" dirty="0" err="1">
                <a:solidFill>
                  <a:srgbClr val="363A38"/>
                </a:solidFill>
              </a:rPr>
              <a:t>suelen</a:t>
            </a:r>
            <a:r>
              <a:rPr lang="en-US" sz="1600" dirty="0">
                <a:solidFill>
                  <a:srgbClr val="363A38"/>
                </a:solidFill>
              </a:rPr>
              <a:t> ser </a:t>
            </a:r>
            <a:r>
              <a:rPr lang="en-US" sz="1600" dirty="0" err="1">
                <a:solidFill>
                  <a:srgbClr val="363A38"/>
                </a:solidFill>
              </a:rPr>
              <a:t>habitantes</a:t>
            </a:r>
            <a:r>
              <a:rPr lang="en-US" sz="1600" dirty="0">
                <a:solidFill>
                  <a:srgbClr val="363A38"/>
                </a:solidFill>
              </a:rPr>
              <a:t> del </a:t>
            </a:r>
            <a:r>
              <a:rPr lang="en-US" sz="1600" dirty="0" err="1">
                <a:solidFill>
                  <a:srgbClr val="363A38"/>
                </a:solidFill>
              </a:rPr>
              <a:t>tracto</a:t>
            </a:r>
            <a:r>
              <a:rPr lang="en-US" sz="1600" dirty="0">
                <a:solidFill>
                  <a:srgbClr val="363A38"/>
                </a:solidFill>
              </a:rPr>
              <a:t> </a:t>
            </a:r>
            <a:r>
              <a:rPr lang="en-US" sz="1600" dirty="0" err="1">
                <a:solidFill>
                  <a:srgbClr val="363A38"/>
                </a:solidFill>
              </a:rPr>
              <a:t>digestivo</a:t>
            </a:r>
            <a:r>
              <a:rPr lang="en-US" sz="1600" dirty="0">
                <a:solidFill>
                  <a:srgbClr val="363A38"/>
                </a:solidFill>
              </a:rPr>
              <a:t> de animals. </a:t>
            </a:r>
            <a:r>
              <a:rPr lang="en-US" sz="1600" dirty="0" err="1">
                <a:solidFill>
                  <a:srgbClr val="000000"/>
                </a:solidFill>
              </a:rPr>
              <a:t>Contaminación</a:t>
            </a:r>
            <a:r>
              <a:rPr lang="en-US" sz="1600" dirty="0">
                <a:solidFill>
                  <a:srgbClr val="000000"/>
                </a:solidFill>
              </a:rPr>
              <a:t> del agua </a:t>
            </a:r>
            <a:r>
              <a:rPr lang="en-US" sz="1600" dirty="0" err="1">
                <a:solidFill>
                  <a:srgbClr val="000000"/>
                </a:solidFill>
              </a:rPr>
              <a:t>por</a:t>
            </a:r>
            <a:r>
              <a:rPr lang="en-US" sz="1600" dirty="0">
                <a:solidFill>
                  <a:srgbClr val="000000"/>
                </a:solidFill>
              </a:rPr>
              <a:t> </a:t>
            </a:r>
            <a:r>
              <a:rPr lang="en-US" sz="1600" dirty="0" err="1">
                <a:solidFill>
                  <a:srgbClr val="000000"/>
                </a:solidFill>
              </a:rPr>
              <a:t>el</a:t>
            </a:r>
            <a:r>
              <a:rPr lang="en-US" sz="1600" dirty="0">
                <a:solidFill>
                  <a:srgbClr val="000000"/>
                </a:solidFill>
              </a:rPr>
              <a:t> </a:t>
            </a:r>
            <a:r>
              <a:rPr lang="en-US" sz="1600" dirty="0" err="1">
                <a:solidFill>
                  <a:srgbClr val="000000"/>
                </a:solidFill>
              </a:rPr>
              <a:t>aporte</a:t>
            </a:r>
            <a:r>
              <a:rPr lang="en-US" sz="1600" dirty="0">
                <a:solidFill>
                  <a:srgbClr val="000000"/>
                </a:solidFill>
              </a:rPr>
              <a:t> de </a:t>
            </a:r>
            <a:r>
              <a:rPr lang="en-US" sz="1600" dirty="0" err="1">
                <a:solidFill>
                  <a:srgbClr val="000000"/>
                </a:solidFill>
              </a:rPr>
              <a:t>heces</a:t>
            </a:r>
            <a:r>
              <a:rPr lang="en-US" sz="1600" dirty="0">
                <a:solidFill>
                  <a:srgbClr val="000000"/>
                </a:solidFill>
              </a:rPr>
              <a:t> </a:t>
            </a:r>
            <a:r>
              <a:rPr lang="en-US" sz="1600" dirty="0" err="1">
                <a:solidFill>
                  <a:srgbClr val="000000"/>
                </a:solidFill>
              </a:rPr>
              <a:t>fecales</a:t>
            </a:r>
            <a:r>
              <a:rPr lang="en-US" sz="1600" dirty="0">
                <a:solidFill>
                  <a:srgbClr val="000000"/>
                </a:solidFill>
              </a:rPr>
              <a:t>.</a:t>
            </a:r>
          </a:p>
          <a:p>
            <a:pPr marL="1314450" lvl="3" indent="0">
              <a:buNone/>
            </a:pPr>
            <a:endParaRPr lang="en-US" sz="1600" dirty="0">
              <a:solidFill>
                <a:srgbClr val="000000"/>
              </a:solidFill>
              <a:latin typeface="Montserrat" pitchFamily="2" charset="77"/>
            </a:endParaRPr>
          </a:p>
          <a:p>
            <a:pPr marL="0" indent="0">
              <a:lnSpc>
                <a:spcPts val="2916"/>
              </a:lnSpc>
              <a:buNone/>
            </a:pPr>
            <a:r>
              <a:rPr lang="en-US" sz="1600" u="sng" dirty="0">
                <a:solidFill>
                  <a:srgbClr val="363A38"/>
                </a:solidFill>
              </a:rPr>
              <a:t>¿Por </a:t>
            </a:r>
            <a:r>
              <a:rPr lang="en-US" sz="1600" u="sng" dirty="0" err="1">
                <a:solidFill>
                  <a:srgbClr val="363A38"/>
                </a:solidFill>
              </a:rPr>
              <a:t>qué</a:t>
            </a:r>
            <a:r>
              <a:rPr lang="en-US" sz="1600" u="sng" dirty="0">
                <a:solidFill>
                  <a:srgbClr val="363A38"/>
                </a:solidFill>
              </a:rPr>
              <a:t> es </a:t>
            </a:r>
            <a:r>
              <a:rPr lang="en-US" sz="1600" u="sng" dirty="0" err="1">
                <a:solidFill>
                  <a:srgbClr val="363A38"/>
                </a:solidFill>
              </a:rPr>
              <a:t>importante</a:t>
            </a:r>
            <a:r>
              <a:rPr lang="en-US" sz="1600" u="sng" dirty="0">
                <a:solidFill>
                  <a:srgbClr val="363A38"/>
                </a:solidFill>
              </a:rPr>
              <a:t>?</a:t>
            </a:r>
          </a:p>
          <a:p>
            <a:pPr marL="0" indent="0" algn="just">
              <a:lnSpc>
                <a:spcPts val="2916"/>
              </a:lnSpc>
              <a:buNone/>
            </a:pPr>
            <a:r>
              <a:rPr lang="es-ES" sz="1600" dirty="0">
                <a:solidFill>
                  <a:srgbClr val="363A38"/>
                </a:solidFill>
              </a:rPr>
              <a:t>Si bien muchas de las bacterias coliformes son inofensivas para las personas, algunas cepas pueden causar enfermedades diarreicas e infecciones en el tracto urinario, principalmente en la población más vulnerable, como bebés, infantes y adultos mayores.</a:t>
            </a:r>
            <a:endParaRPr lang="en-US" sz="1600" dirty="0">
              <a:solidFill>
                <a:srgbClr val="363A38"/>
              </a:solidFill>
            </a:endParaRPr>
          </a:p>
          <a:p>
            <a:pPr marL="0" indent="0">
              <a:buNone/>
            </a:pPr>
            <a:endParaRPr lang="es-ES_tradnl" sz="1600" dirty="0"/>
          </a:p>
        </p:txBody>
      </p:sp>
      <p:sp>
        <p:nvSpPr>
          <p:cNvPr id="4" name="Freeform 12">
            <a:extLst>
              <a:ext uri="{FF2B5EF4-FFF2-40B4-BE49-F238E27FC236}">
                <a16:creationId xmlns:a16="http://schemas.microsoft.com/office/drawing/2014/main" id="{848BC2A3-F27F-3097-09A1-932B4AAA3FFE}"/>
              </a:ext>
            </a:extLst>
          </p:cNvPr>
          <p:cNvSpPr/>
          <p:nvPr/>
        </p:nvSpPr>
        <p:spPr>
          <a:xfrm>
            <a:off x="9059122" y="1893079"/>
            <a:ext cx="2887167" cy="732619"/>
          </a:xfrm>
          <a:custGeom>
            <a:avLst/>
            <a:gdLst/>
            <a:ahLst/>
            <a:cxnLst/>
            <a:rect l="l" t="t" r="r" b="b"/>
            <a:pathLst>
              <a:path w="2887167" h="732619">
                <a:moveTo>
                  <a:pt x="0" y="0"/>
                </a:moveTo>
                <a:lnTo>
                  <a:pt x="2887167" y="0"/>
                </a:lnTo>
                <a:lnTo>
                  <a:pt x="2887167" y="732618"/>
                </a:lnTo>
                <a:lnTo>
                  <a:pt x="0" y="7326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MX"/>
          </a:p>
        </p:txBody>
      </p:sp>
      <p:sp>
        <p:nvSpPr>
          <p:cNvPr id="5" name="Freeform 13">
            <a:extLst>
              <a:ext uri="{FF2B5EF4-FFF2-40B4-BE49-F238E27FC236}">
                <a16:creationId xmlns:a16="http://schemas.microsoft.com/office/drawing/2014/main" id="{29EF5D73-B6BA-0EAC-D972-826832EE805D}"/>
              </a:ext>
            </a:extLst>
          </p:cNvPr>
          <p:cNvSpPr/>
          <p:nvPr/>
        </p:nvSpPr>
        <p:spPr>
          <a:xfrm>
            <a:off x="9095565" y="3031387"/>
            <a:ext cx="869162" cy="795225"/>
          </a:xfrm>
          <a:custGeom>
            <a:avLst/>
            <a:gdLst/>
            <a:ahLst/>
            <a:cxnLst/>
            <a:rect l="l" t="t" r="r" b="b"/>
            <a:pathLst>
              <a:path w="869162" h="795225">
                <a:moveTo>
                  <a:pt x="0" y="0"/>
                </a:moveTo>
                <a:lnTo>
                  <a:pt x="869162" y="0"/>
                </a:lnTo>
                <a:lnTo>
                  <a:pt x="869162" y="795225"/>
                </a:lnTo>
                <a:lnTo>
                  <a:pt x="0" y="7952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MX">
              <a:latin typeface="Baskerville" panose="02020502070401020303"/>
            </a:endParaRPr>
          </a:p>
        </p:txBody>
      </p:sp>
      <p:sp>
        <p:nvSpPr>
          <p:cNvPr id="6" name="Freeform 20">
            <a:extLst>
              <a:ext uri="{FF2B5EF4-FFF2-40B4-BE49-F238E27FC236}">
                <a16:creationId xmlns:a16="http://schemas.microsoft.com/office/drawing/2014/main" id="{C9B9BA18-784C-E8DD-9AED-87B702994DD8}"/>
              </a:ext>
            </a:extLst>
          </p:cNvPr>
          <p:cNvSpPr/>
          <p:nvPr/>
        </p:nvSpPr>
        <p:spPr>
          <a:xfrm>
            <a:off x="10616605" y="2868870"/>
            <a:ext cx="1329684" cy="560129"/>
          </a:xfrm>
          <a:custGeom>
            <a:avLst/>
            <a:gdLst/>
            <a:ahLst/>
            <a:cxnLst/>
            <a:rect l="l" t="t" r="r" b="b"/>
            <a:pathLst>
              <a:path w="1329684" h="560129">
                <a:moveTo>
                  <a:pt x="0" y="0"/>
                </a:moveTo>
                <a:lnTo>
                  <a:pt x="1329684" y="0"/>
                </a:lnTo>
                <a:lnTo>
                  <a:pt x="1329684" y="560129"/>
                </a:lnTo>
                <a:lnTo>
                  <a:pt x="0" y="560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MX"/>
          </a:p>
        </p:txBody>
      </p:sp>
      <p:sp>
        <p:nvSpPr>
          <p:cNvPr id="7" name="Freeform 14">
            <a:extLst>
              <a:ext uri="{FF2B5EF4-FFF2-40B4-BE49-F238E27FC236}">
                <a16:creationId xmlns:a16="http://schemas.microsoft.com/office/drawing/2014/main" id="{EAFEB29F-5DFF-8CA9-35E4-08187CF52279}"/>
              </a:ext>
            </a:extLst>
          </p:cNvPr>
          <p:cNvSpPr/>
          <p:nvPr/>
        </p:nvSpPr>
        <p:spPr>
          <a:xfrm>
            <a:off x="8399811" y="2546384"/>
            <a:ext cx="459282" cy="1280228"/>
          </a:xfrm>
          <a:custGeom>
            <a:avLst/>
            <a:gdLst/>
            <a:ahLst/>
            <a:cxnLst/>
            <a:rect l="l" t="t" r="r" b="b"/>
            <a:pathLst>
              <a:path w="459282" h="1280228">
                <a:moveTo>
                  <a:pt x="0" y="0"/>
                </a:moveTo>
                <a:lnTo>
                  <a:pt x="459282" y="0"/>
                </a:lnTo>
                <a:lnTo>
                  <a:pt x="459282" y="1280229"/>
                </a:lnTo>
                <a:lnTo>
                  <a:pt x="0" y="12802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MX"/>
          </a:p>
        </p:txBody>
      </p:sp>
      <p:sp>
        <p:nvSpPr>
          <p:cNvPr id="8" name="Freeform 15">
            <a:extLst>
              <a:ext uri="{FF2B5EF4-FFF2-40B4-BE49-F238E27FC236}">
                <a16:creationId xmlns:a16="http://schemas.microsoft.com/office/drawing/2014/main" id="{CA16D489-DE88-3E12-AB19-F3F329D79E8D}"/>
              </a:ext>
            </a:extLst>
          </p:cNvPr>
          <p:cNvSpPr/>
          <p:nvPr/>
        </p:nvSpPr>
        <p:spPr>
          <a:xfrm>
            <a:off x="7307540" y="5314122"/>
            <a:ext cx="1948070" cy="1178753"/>
          </a:xfrm>
          <a:custGeom>
            <a:avLst/>
            <a:gdLst/>
            <a:ahLst/>
            <a:cxnLst/>
            <a:rect l="l" t="t" r="r" b="b"/>
            <a:pathLst>
              <a:path w="2384590" h="1573830">
                <a:moveTo>
                  <a:pt x="0" y="0"/>
                </a:moveTo>
                <a:lnTo>
                  <a:pt x="2384591" y="0"/>
                </a:lnTo>
                <a:lnTo>
                  <a:pt x="2384591" y="1573830"/>
                </a:lnTo>
                <a:lnTo>
                  <a:pt x="0" y="157383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MX"/>
          </a:p>
        </p:txBody>
      </p:sp>
      <p:pic>
        <p:nvPicPr>
          <p:cNvPr id="9" name="Imagen 8">
            <a:extLst>
              <a:ext uri="{FF2B5EF4-FFF2-40B4-BE49-F238E27FC236}">
                <a16:creationId xmlns:a16="http://schemas.microsoft.com/office/drawing/2014/main" id="{CE84E0D1-CE9C-2DDC-DD36-3AB8F1AC3FA4}"/>
              </a:ext>
            </a:extLst>
          </p:cNvPr>
          <p:cNvPicPr>
            <a:picLocks noChangeAspect="1"/>
          </p:cNvPicPr>
          <p:nvPr/>
        </p:nvPicPr>
        <p:blipFill>
          <a:blip r:embed="rId12"/>
          <a:stretch>
            <a:fillRect/>
          </a:stretch>
        </p:blipFill>
        <p:spPr>
          <a:xfrm>
            <a:off x="10502705" y="4232303"/>
            <a:ext cx="1124523" cy="1266508"/>
          </a:xfrm>
          <a:prstGeom prst="rect">
            <a:avLst/>
          </a:prstGeom>
        </p:spPr>
      </p:pic>
      <p:sp>
        <p:nvSpPr>
          <p:cNvPr id="10" name="CuadroTexto 9">
            <a:extLst>
              <a:ext uri="{FF2B5EF4-FFF2-40B4-BE49-F238E27FC236}">
                <a16:creationId xmlns:a16="http://schemas.microsoft.com/office/drawing/2014/main" id="{17EF7A6C-57D5-2F6A-75EE-21CA14009197}"/>
              </a:ext>
            </a:extLst>
          </p:cNvPr>
          <p:cNvSpPr txBox="1"/>
          <p:nvPr/>
        </p:nvSpPr>
        <p:spPr>
          <a:xfrm>
            <a:off x="9018025" y="5344922"/>
            <a:ext cx="2263422" cy="307777"/>
          </a:xfrm>
          <a:prstGeom prst="rect">
            <a:avLst/>
          </a:prstGeom>
          <a:noFill/>
        </p:spPr>
        <p:txBody>
          <a:bodyPr wrap="square">
            <a:spAutoFit/>
          </a:bodyPr>
          <a:lstStyle/>
          <a:p>
            <a:r>
              <a:rPr lang="en-US" sz="1400" i="1" dirty="0">
                <a:solidFill>
                  <a:srgbClr val="000000"/>
                </a:solidFill>
                <a:latin typeface="Montserrat Bold"/>
              </a:rPr>
              <a:t>E. coli </a:t>
            </a:r>
            <a:r>
              <a:rPr lang="en-US" sz="1400" dirty="0">
                <a:solidFill>
                  <a:srgbClr val="000000"/>
                </a:solidFill>
                <a:latin typeface="Montserrat Bold"/>
              </a:rPr>
              <a:t>y </a:t>
            </a:r>
            <a:r>
              <a:rPr lang="en-US" sz="1400" i="1" dirty="0">
                <a:solidFill>
                  <a:srgbClr val="000000"/>
                </a:solidFill>
                <a:latin typeface="Montserrat Bold"/>
              </a:rPr>
              <a:t>Salmonella</a:t>
            </a:r>
            <a:endParaRPr lang="es-MX" sz="1400" i="1" dirty="0"/>
          </a:p>
        </p:txBody>
      </p:sp>
    </p:spTree>
    <p:extLst>
      <p:ext uri="{BB962C8B-B14F-4D97-AF65-F5344CB8AC3E}">
        <p14:creationId xmlns:p14="http://schemas.microsoft.com/office/powerpoint/2010/main" val="2372299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9916A-3976-C5E2-8433-0FF2B7191BE8}"/>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1765B42A-7F05-1CC7-B9CF-A351B3D7221D}"/>
              </a:ext>
            </a:extLst>
          </p:cNvPr>
          <p:cNvSpPr>
            <a:spLocks noGrp="1"/>
          </p:cNvSpPr>
          <p:nvPr>
            <p:ph type="title"/>
          </p:nvPr>
        </p:nvSpPr>
        <p:spPr/>
        <p:txBody>
          <a:bodyPr/>
          <a:lstStyle/>
          <a:p>
            <a:r>
              <a:rPr lang="es-ES_tradnl" dirty="0"/>
              <a:t>Coliformes totales</a:t>
            </a:r>
          </a:p>
        </p:txBody>
      </p:sp>
      <p:sp>
        <p:nvSpPr>
          <p:cNvPr id="3" name="Marcador de texto 2">
            <a:extLst>
              <a:ext uri="{FF2B5EF4-FFF2-40B4-BE49-F238E27FC236}">
                <a16:creationId xmlns:a16="http://schemas.microsoft.com/office/drawing/2014/main" id="{0E4751C1-73F5-F41C-1963-77325E8D6AEF}"/>
              </a:ext>
            </a:extLst>
          </p:cNvPr>
          <p:cNvSpPr>
            <a:spLocks noGrp="1"/>
          </p:cNvSpPr>
          <p:nvPr>
            <p:ph type="body" sz="quarter" idx="17"/>
          </p:nvPr>
        </p:nvSpPr>
        <p:spPr>
          <a:xfrm>
            <a:off x="838200" y="1629931"/>
            <a:ext cx="10515600" cy="505564"/>
          </a:xfrm>
        </p:spPr>
        <p:txBody>
          <a:bodyPr>
            <a:normAutofit/>
          </a:bodyPr>
          <a:lstStyle/>
          <a:p>
            <a:pPr marL="0" indent="0">
              <a:lnSpc>
                <a:spcPts val="2916"/>
              </a:lnSpc>
              <a:buNone/>
            </a:pPr>
            <a:r>
              <a:rPr lang="en-US" sz="1600" dirty="0" err="1">
                <a:solidFill>
                  <a:srgbClr val="363A38"/>
                </a:solidFill>
              </a:rPr>
              <a:t>Análisis</a:t>
            </a:r>
            <a:r>
              <a:rPr lang="en-US" sz="1600" dirty="0">
                <a:solidFill>
                  <a:srgbClr val="363A38"/>
                </a:solidFill>
              </a:rPr>
              <a:t> para </a:t>
            </a:r>
            <a:r>
              <a:rPr lang="en-US" sz="1600" dirty="0" err="1">
                <a:solidFill>
                  <a:srgbClr val="363A38"/>
                </a:solidFill>
              </a:rPr>
              <a:t>determinar</a:t>
            </a:r>
            <a:r>
              <a:rPr lang="en-US" sz="1600" dirty="0">
                <a:solidFill>
                  <a:srgbClr val="363A38"/>
                </a:solidFill>
              </a:rPr>
              <a:t> la </a:t>
            </a:r>
            <a:r>
              <a:rPr lang="en-US" sz="1600" dirty="0" err="1">
                <a:solidFill>
                  <a:srgbClr val="363A38"/>
                </a:solidFill>
              </a:rPr>
              <a:t>presencia</a:t>
            </a:r>
            <a:r>
              <a:rPr lang="en-US" sz="1600" dirty="0">
                <a:solidFill>
                  <a:srgbClr val="363A38"/>
                </a:solidFill>
              </a:rPr>
              <a:t> o </a:t>
            </a:r>
            <a:r>
              <a:rPr lang="en-US" sz="1600" dirty="0" err="1">
                <a:solidFill>
                  <a:srgbClr val="363A38"/>
                </a:solidFill>
              </a:rPr>
              <a:t>ausencia</a:t>
            </a:r>
            <a:r>
              <a:rPr lang="en-US" sz="1600" dirty="0">
                <a:solidFill>
                  <a:srgbClr val="363A38"/>
                </a:solidFill>
              </a:rPr>
              <a:t> de </a:t>
            </a:r>
            <a:r>
              <a:rPr lang="en-US" sz="1600" dirty="0" err="1">
                <a:solidFill>
                  <a:srgbClr val="363A38"/>
                </a:solidFill>
              </a:rPr>
              <a:t>bacterias</a:t>
            </a:r>
            <a:r>
              <a:rPr lang="en-US" sz="1600" dirty="0">
                <a:solidFill>
                  <a:srgbClr val="363A38"/>
                </a:solidFill>
              </a:rPr>
              <a:t> </a:t>
            </a:r>
            <a:r>
              <a:rPr lang="en-US" sz="1600" dirty="0" err="1">
                <a:solidFill>
                  <a:srgbClr val="363A38"/>
                </a:solidFill>
              </a:rPr>
              <a:t>coliformes</a:t>
            </a:r>
            <a:r>
              <a:rPr lang="en-US" sz="1600" dirty="0">
                <a:solidFill>
                  <a:srgbClr val="363A38"/>
                </a:solidFill>
              </a:rPr>
              <a:t> </a:t>
            </a:r>
            <a:r>
              <a:rPr lang="en-US" sz="1600" dirty="0" err="1">
                <a:solidFill>
                  <a:srgbClr val="363A38"/>
                </a:solidFill>
              </a:rPr>
              <a:t>totales</a:t>
            </a:r>
            <a:r>
              <a:rPr lang="en-US" sz="1600" dirty="0">
                <a:solidFill>
                  <a:srgbClr val="363A38"/>
                </a:solidFill>
              </a:rPr>
              <a:t>.</a:t>
            </a:r>
          </a:p>
          <a:p>
            <a:pPr marL="0" indent="0">
              <a:buNone/>
            </a:pPr>
            <a:endParaRPr lang="es-ES_tradnl" sz="1600" dirty="0"/>
          </a:p>
        </p:txBody>
      </p:sp>
      <p:pic>
        <p:nvPicPr>
          <p:cNvPr id="11" name="Imagen 10">
            <a:extLst>
              <a:ext uri="{FF2B5EF4-FFF2-40B4-BE49-F238E27FC236}">
                <a16:creationId xmlns:a16="http://schemas.microsoft.com/office/drawing/2014/main" id="{E026779D-A330-55FF-4FA4-249485BDFEB3}"/>
              </a:ext>
            </a:extLst>
          </p:cNvPr>
          <p:cNvPicPr>
            <a:picLocks noChangeAspect="1"/>
          </p:cNvPicPr>
          <p:nvPr/>
        </p:nvPicPr>
        <p:blipFill>
          <a:blip r:embed="rId2"/>
          <a:stretch>
            <a:fillRect/>
          </a:stretch>
        </p:blipFill>
        <p:spPr>
          <a:xfrm>
            <a:off x="838200" y="2146854"/>
            <a:ext cx="2149472" cy="2916068"/>
          </a:xfrm>
          <a:prstGeom prst="rect">
            <a:avLst/>
          </a:prstGeom>
        </p:spPr>
      </p:pic>
      <p:sp>
        <p:nvSpPr>
          <p:cNvPr id="12" name="TextBox 18">
            <a:extLst>
              <a:ext uri="{FF2B5EF4-FFF2-40B4-BE49-F238E27FC236}">
                <a16:creationId xmlns:a16="http://schemas.microsoft.com/office/drawing/2014/main" id="{B29F9C3A-4358-7E62-FE36-65093CFE81F8}"/>
              </a:ext>
            </a:extLst>
          </p:cNvPr>
          <p:cNvSpPr txBox="1"/>
          <p:nvPr/>
        </p:nvSpPr>
        <p:spPr>
          <a:xfrm>
            <a:off x="12579" y="4933432"/>
            <a:ext cx="3800713" cy="323230"/>
          </a:xfrm>
          <a:prstGeom prst="rect">
            <a:avLst/>
          </a:prstGeom>
        </p:spPr>
        <p:txBody>
          <a:bodyPr lIns="0" tIns="0" rIns="0" bIns="0" rtlCol="0" anchor="t">
            <a:spAutoFit/>
          </a:bodyPr>
          <a:lstStyle/>
          <a:p>
            <a:pPr algn="ctr">
              <a:lnSpc>
                <a:spcPts val="2916"/>
              </a:lnSpc>
              <a:spcBef>
                <a:spcPct val="0"/>
              </a:spcBef>
            </a:pPr>
            <a:r>
              <a:rPr lang="en-US" sz="1400" dirty="0" err="1">
                <a:solidFill>
                  <a:srgbClr val="363A38"/>
                </a:solidFill>
                <a:latin typeface="Montserrat" pitchFamily="2" charset="77"/>
              </a:rPr>
              <a:t>Tableta</a:t>
            </a:r>
            <a:r>
              <a:rPr lang="en-US" sz="1400" dirty="0">
                <a:solidFill>
                  <a:srgbClr val="363A38"/>
                </a:solidFill>
                <a:latin typeface="Montserrat" pitchFamily="2" charset="77"/>
              </a:rPr>
              <a:t> para </a:t>
            </a:r>
            <a:r>
              <a:rPr lang="en-US" sz="1400" dirty="0" err="1">
                <a:solidFill>
                  <a:srgbClr val="363A38"/>
                </a:solidFill>
                <a:latin typeface="Montserrat" pitchFamily="2" charset="77"/>
              </a:rPr>
              <a:t>bacterias</a:t>
            </a:r>
            <a:endParaRPr lang="en-US" sz="1400" dirty="0">
              <a:solidFill>
                <a:srgbClr val="363A38"/>
              </a:solidFill>
              <a:latin typeface="Montserrat" pitchFamily="2" charset="77"/>
            </a:endParaRPr>
          </a:p>
        </p:txBody>
      </p:sp>
      <p:pic>
        <p:nvPicPr>
          <p:cNvPr id="13" name="Imagen 12">
            <a:extLst>
              <a:ext uri="{FF2B5EF4-FFF2-40B4-BE49-F238E27FC236}">
                <a16:creationId xmlns:a16="http://schemas.microsoft.com/office/drawing/2014/main" id="{38295268-5400-8A23-1590-595C6DD1B44A}"/>
              </a:ext>
            </a:extLst>
          </p:cNvPr>
          <p:cNvPicPr>
            <a:picLocks noChangeAspect="1"/>
          </p:cNvPicPr>
          <p:nvPr/>
        </p:nvPicPr>
        <p:blipFill>
          <a:blip r:embed="rId3"/>
          <a:stretch>
            <a:fillRect/>
          </a:stretch>
        </p:blipFill>
        <p:spPr>
          <a:xfrm>
            <a:off x="4452567" y="2442012"/>
            <a:ext cx="1892169" cy="2620910"/>
          </a:xfrm>
          <a:prstGeom prst="rect">
            <a:avLst/>
          </a:prstGeom>
        </p:spPr>
      </p:pic>
      <p:sp>
        <p:nvSpPr>
          <p:cNvPr id="14" name="TextBox 18">
            <a:extLst>
              <a:ext uri="{FF2B5EF4-FFF2-40B4-BE49-F238E27FC236}">
                <a16:creationId xmlns:a16="http://schemas.microsoft.com/office/drawing/2014/main" id="{6D4343EE-282A-FF35-A705-85714894CADA}"/>
              </a:ext>
            </a:extLst>
          </p:cNvPr>
          <p:cNvSpPr txBox="1"/>
          <p:nvPr/>
        </p:nvSpPr>
        <p:spPr>
          <a:xfrm>
            <a:off x="4280453" y="4893676"/>
            <a:ext cx="2411896" cy="861774"/>
          </a:xfrm>
          <a:prstGeom prst="rect">
            <a:avLst/>
          </a:prstGeom>
        </p:spPr>
        <p:txBody>
          <a:bodyPr wrap="square" lIns="0" tIns="0" rIns="0" bIns="0" rtlCol="0" anchor="t">
            <a:spAutoFit/>
          </a:bodyPr>
          <a:lstStyle/>
          <a:p>
            <a:pPr algn="ctr">
              <a:spcBef>
                <a:spcPct val="0"/>
              </a:spcBef>
            </a:pPr>
            <a:r>
              <a:rPr lang="en-US" sz="1400" dirty="0" err="1">
                <a:solidFill>
                  <a:srgbClr val="363A38"/>
                </a:solidFill>
                <a:latin typeface="Montserrat" pitchFamily="2" charset="77"/>
              </a:rPr>
              <a:t>Mantener</a:t>
            </a:r>
            <a:r>
              <a:rPr lang="en-US" sz="1400" dirty="0">
                <a:solidFill>
                  <a:srgbClr val="363A38"/>
                </a:solidFill>
                <a:latin typeface="Montserrat" pitchFamily="2" charset="77"/>
              </a:rPr>
              <a:t> la </a:t>
            </a:r>
            <a:r>
              <a:rPr lang="en-US" sz="1400" dirty="0" err="1">
                <a:solidFill>
                  <a:srgbClr val="363A38"/>
                </a:solidFill>
                <a:latin typeface="Montserrat" pitchFamily="2" charset="77"/>
              </a:rPr>
              <a:t>muestra</a:t>
            </a:r>
            <a:r>
              <a:rPr lang="en-US" sz="1400" dirty="0">
                <a:solidFill>
                  <a:srgbClr val="363A38"/>
                </a:solidFill>
                <a:latin typeface="Montserrat" pitchFamily="2" charset="77"/>
              </a:rPr>
              <a:t> a </a:t>
            </a:r>
            <a:r>
              <a:rPr lang="en-US" sz="1400" dirty="0" err="1">
                <a:solidFill>
                  <a:srgbClr val="363A38"/>
                </a:solidFill>
                <a:latin typeface="Montserrat" pitchFamily="2" charset="77"/>
              </a:rPr>
              <a:t>temperatura</a:t>
            </a:r>
            <a:r>
              <a:rPr lang="en-US" sz="1400" dirty="0">
                <a:solidFill>
                  <a:srgbClr val="363A38"/>
                </a:solidFill>
                <a:latin typeface="Montserrat" pitchFamily="2" charset="77"/>
              </a:rPr>
              <a:t> </a:t>
            </a:r>
            <a:r>
              <a:rPr lang="en-US" sz="1400" dirty="0" err="1">
                <a:solidFill>
                  <a:srgbClr val="363A38"/>
                </a:solidFill>
                <a:latin typeface="Montserrat" pitchFamily="2" charset="77"/>
              </a:rPr>
              <a:t>ambiente</a:t>
            </a:r>
            <a:r>
              <a:rPr lang="en-US" sz="1400" dirty="0">
                <a:solidFill>
                  <a:srgbClr val="363A38"/>
                </a:solidFill>
                <a:latin typeface="Montserrat" pitchFamily="2" charset="77"/>
              </a:rPr>
              <a:t>  y fuera del </a:t>
            </a:r>
            <a:r>
              <a:rPr lang="en-US" sz="1400" dirty="0" err="1">
                <a:solidFill>
                  <a:srgbClr val="363A38"/>
                </a:solidFill>
                <a:latin typeface="Montserrat" pitchFamily="2" charset="77"/>
              </a:rPr>
              <a:t>alcance</a:t>
            </a:r>
            <a:r>
              <a:rPr lang="en-US" sz="1400" dirty="0">
                <a:solidFill>
                  <a:srgbClr val="363A38"/>
                </a:solidFill>
                <a:latin typeface="Montserrat" pitchFamily="2" charset="77"/>
              </a:rPr>
              <a:t> de la luz solar </a:t>
            </a:r>
            <a:r>
              <a:rPr lang="en-US" sz="1400" dirty="0" err="1">
                <a:solidFill>
                  <a:srgbClr val="363A38"/>
                </a:solidFill>
                <a:latin typeface="Montserrat" pitchFamily="2" charset="77"/>
              </a:rPr>
              <a:t>por</a:t>
            </a:r>
            <a:r>
              <a:rPr lang="en-US" sz="1400" dirty="0">
                <a:solidFill>
                  <a:srgbClr val="363A38"/>
                </a:solidFill>
                <a:latin typeface="Montserrat" pitchFamily="2" charset="77"/>
              </a:rPr>
              <a:t>  48 horas</a:t>
            </a:r>
          </a:p>
        </p:txBody>
      </p:sp>
      <p:pic>
        <p:nvPicPr>
          <p:cNvPr id="15" name="Imagen 14">
            <a:extLst>
              <a:ext uri="{FF2B5EF4-FFF2-40B4-BE49-F238E27FC236}">
                <a16:creationId xmlns:a16="http://schemas.microsoft.com/office/drawing/2014/main" id="{73729AC3-15CC-4910-0187-E0D4682FC9BD}"/>
              </a:ext>
            </a:extLst>
          </p:cNvPr>
          <p:cNvPicPr>
            <a:picLocks noChangeAspect="1"/>
          </p:cNvPicPr>
          <p:nvPr/>
        </p:nvPicPr>
        <p:blipFill rotWithShape="1">
          <a:blip r:embed="rId4"/>
          <a:srcRect l="50000" r="6275" b="10764"/>
          <a:stretch/>
        </p:blipFill>
        <p:spPr>
          <a:xfrm>
            <a:off x="8157244" y="2563737"/>
            <a:ext cx="872434" cy="2329939"/>
          </a:xfrm>
          <a:prstGeom prst="rect">
            <a:avLst/>
          </a:prstGeom>
        </p:spPr>
      </p:pic>
      <p:pic>
        <p:nvPicPr>
          <p:cNvPr id="16" name="Imagen 15">
            <a:extLst>
              <a:ext uri="{FF2B5EF4-FFF2-40B4-BE49-F238E27FC236}">
                <a16:creationId xmlns:a16="http://schemas.microsoft.com/office/drawing/2014/main" id="{75BBB4F2-5D6F-D061-F16F-954BFF607D10}"/>
              </a:ext>
            </a:extLst>
          </p:cNvPr>
          <p:cNvPicPr>
            <a:picLocks noChangeAspect="1"/>
          </p:cNvPicPr>
          <p:nvPr/>
        </p:nvPicPr>
        <p:blipFill rotWithShape="1">
          <a:blip r:embed="rId4"/>
          <a:srcRect r="55340" b="10479"/>
          <a:stretch/>
        </p:blipFill>
        <p:spPr>
          <a:xfrm>
            <a:off x="9616973" y="2655570"/>
            <a:ext cx="888277" cy="2329939"/>
          </a:xfrm>
          <a:prstGeom prst="rect">
            <a:avLst/>
          </a:prstGeom>
        </p:spPr>
      </p:pic>
      <p:sp>
        <p:nvSpPr>
          <p:cNvPr id="17" name="TextBox 18">
            <a:extLst>
              <a:ext uri="{FF2B5EF4-FFF2-40B4-BE49-F238E27FC236}">
                <a16:creationId xmlns:a16="http://schemas.microsoft.com/office/drawing/2014/main" id="{B43A2A1E-A486-7781-573B-7E86B2E752BB}"/>
              </a:ext>
            </a:extLst>
          </p:cNvPr>
          <p:cNvSpPr txBox="1"/>
          <p:nvPr/>
        </p:nvSpPr>
        <p:spPr>
          <a:xfrm>
            <a:off x="8040232" y="4816263"/>
            <a:ext cx="934908" cy="325282"/>
          </a:xfrm>
          <a:prstGeom prst="rect">
            <a:avLst/>
          </a:prstGeom>
        </p:spPr>
        <p:txBody>
          <a:bodyPr wrap="square" lIns="0" tIns="0" rIns="0" bIns="0" rtlCol="0" anchor="t">
            <a:spAutoFit/>
          </a:bodyPr>
          <a:lstStyle/>
          <a:p>
            <a:pPr algn="ctr">
              <a:lnSpc>
                <a:spcPts val="2916"/>
              </a:lnSpc>
              <a:spcBef>
                <a:spcPct val="0"/>
              </a:spcBef>
            </a:pPr>
            <a:r>
              <a:rPr lang="en-US" sz="1400" dirty="0">
                <a:solidFill>
                  <a:srgbClr val="363A38"/>
                </a:solidFill>
                <a:latin typeface="Montserrat" pitchFamily="2" charset="77"/>
              </a:rPr>
              <a:t>Presencia</a:t>
            </a:r>
          </a:p>
        </p:txBody>
      </p:sp>
      <p:sp>
        <p:nvSpPr>
          <p:cNvPr id="18" name="TextBox 18">
            <a:extLst>
              <a:ext uri="{FF2B5EF4-FFF2-40B4-BE49-F238E27FC236}">
                <a16:creationId xmlns:a16="http://schemas.microsoft.com/office/drawing/2014/main" id="{7499D548-959A-8078-BCC9-5D5CE888D0C1}"/>
              </a:ext>
            </a:extLst>
          </p:cNvPr>
          <p:cNvSpPr txBox="1"/>
          <p:nvPr/>
        </p:nvSpPr>
        <p:spPr>
          <a:xfrm>
            <a:off x="9593657" y="4816263"/>
            <a:ext cx="934908" cy="325282"/>
          </a:xfrm>
          <a:prstGeom prst="rect">
            <a:avLst/>
          </a:prstGeom>
        </p:spPr>
        <p:txBody>
          <a:bodyPr wrap="square" lIns="0" tIns="0" rIns="0" bIns="0" rtlCol="0" anchor="t">
            <a:spAutoFit/>
          </a:bodyPr>
          <a:lstStyle/>
          <a:p>
            <a:pPr algn="ctr">
              <a:lnSpc>
                <a:spcPts val="2916"/>
              </a:lnSpc>
              <a:spcBef>
                <a:spcPct val="0"/>
              </a:spcBef>
            </a:pPr>
            <a:r>
              <a:rPr lang="en-US" sz="1400" dirty="0" err="1">
                <a:solidFill>
                  <a:srgbClr val="363A38"/>
                </a:solidFill>
                <a:latin typeface="Montserrat" pitchFamily="2" charset="77"/>
              </a:rPr>
              <a:t>Ausencia</a:t>
            </a:r>
            <a:endParaRPr lang="en-US" sz="1400" dirty="0">
              <a:solidFill>
                <a:srgbClr val="363A38"/>
              </a:solidFill>
              <a:latin typeface="Montserrat" pitchFamily="2" charset="77"/>
            </a:endParaRPr>
          </a:p>
        </p:txBody>
      </p:sp>
      <p:sp>
        <p:nvSpPr>
          <p:cNvPr id="22" name="CuadroTexto 21">
            <a:extLst>
              <a:ext uri="{FF2B5EF4-FFF2-40B4-BE49-F238E27FC236}">
                <a16:creationId xmlns:a16="http://schemas.microsoft.com/office/drawing/2014/main" id="{D8FB1AF1-9908-D0E6-31B1-6CD02437A6FA}"/>
              </a:ext>
            </a:extLst>
          </p:cNvPr>
          <p:cNvSpPr txBox="1"/>
          <p:nvPr/>
        </p:nvSpPr>
        <p:spPr>
          <a:xfrm>
            <a:off x="1033669" y="6200487"/>
            <a:ext cx="9210261" cy="584775"/>
          </a:xfrm>
          <a:prstGeom prst="rect">
            <a:avLst/>
          </a:prstGeom>
          <a:solidFill>
            <a:schemeClr val="accent2"/>
          </a:solidFill>
        </p:spPr>
        <p:txBody>
          <a:bodyPr wrap="square">
            <a:spAutoFit/>
          </a:bodyPr>
          <a:lstStyle/>
          <a:p>
            <a:pPr algn="ctr">
              <a:spcBef>
                <a:spcPct val="0"/>
              </a:spcBef>
            </a:pPr>
            <a:r>
              <a:rPr lang="en-US" sz="1600" b="1" dirty="0">
                <a:solidFill>
                  <a:schemeClr val="bg1"/>
                </a:solidFill>
                <a:latin typeface="Montserrat Bold"/>
              </a:rPr>
              <a:t>Para </a:t>
            </a:r>
            <a:r>
              <a:rPr lang="en-US" sz="1600" b="1" dirty="0" err="1">
                <a:solidFill>
                  <a:schemeClr val="bg1"/>
                </a:solidFill>
                <a:latin typeface="Montserrat Bold"/>
              </a:rPr>
              <a:t>el</a:t>
            </a:r>
            <a:r>
              <a:rPr lang="en-US" sz="1600" b="1" dirty="0">
                <a:solidFill>
                  <a:schemeClr val="bg1"/>
                </a:solidFill>
                <a:latin typeface="Montserrat Bold"/>
              </a:rPr>
              <a:t> </a:t>
            </a:r>
            <a:r>
              <a:rPr lang="en-US" sz="1600" b="1" dirty="0" err="1">
                <a:solidFill>
                  <a:schemeClr val="bg1"/>
                </a:solidFill>
                <a:latin typeface="Montserrat Bold"/>
              </a:rPr>
              <a:t>uso</a:t>
            </a:r>
            <a:r>
              <a:rPr lang="en-US" sz="1600" b="1" dirty="0">
                <a:solidFill>
                  <a:schemeClr val="bg1"/>
                </a:solidFill>
                <a:latin typeface="Montserrat Bold"/>
              </a:rPr>
              <a:t> y </a:t>
            </a:r>
            <a:r>
              <a:rPr lang="en-US" sz="1600" b="1" dirty="0" err="1">
                <a:solidFill>
                  <a:schemeClr val="bg1"/>
                </a:solidFill>
                <a:latin typeface="Montserrat Bold"/>
              </a:rPr>
              <a:t>consumo</a:t>
            </a:r>
            <a:r>
              <a:rPr lang="en-US" sz="1600" b="1" dirty="0">
                <a:solidFill>
                  <a:schemeClr val="bg1"/>
                </a:solidFill>
                <a:latin typeface="Montserrat Bold"/>
              </a:rPr>
              <a:t> </a:t>
            </a:r>
            <a:r>
              <a:rPr lang="en-US" sz="1600" b="1" dirty="0" err="1">
                <a:solidFill>
                  <a:schemeClr val="bg1"/>
                </a:solidFill>
                <a:latin typeface="Montserrat Bold"/>
              </a:rPr>
              <a:t>humano</a:t>
            </a:r>
            <a:r>
              <a:rPr lang="en-US" sz="1600" b="1" dirty="0">
                <a:solidFill>
                  <a:schemeClr val="bg1"/>
                </a:solidFill>
                <a:latin typeface="Montserrat Bold"/>
              </a:rPr>
              <a:t> se </a:t>
            </a:r>
            <a:r>
              <a:rPr lang="en-US" sz="1600" b="1" dirty="0" err="1">
                <a:solidFill>
                  <a:schemeClr val="bg1"/>
                </a:solidFill>
                <a:latin typeface="Montserrat Bold"/>
              </a:rPr>
              <a:t>requiere</a:t>
            </a:r>
            <a:r>
              <a:rPr lang="en-US" sz="1600" b="1" dirty="0">
                <a:solidFill>
                  <a:schemeClr val="bg1"/>
                </a:solidFill>
                <a:latin typeface="Montserrat Bold"/>
              </a:rPr>
              <a:t> la </a:t>
            </a:r>
            <a:r>
              <a:rPr lang="en-US" sz="1600" b="1" dirty="0" err="1">
                <a:solidFill>
                  <a:schemeClr val="bg1"/>
                </a:solidFill>
                <a:latin typeface="Montserrat Bold"/>
              </a:rPr>
              <a:t>ausencia</a:t>
            </a:r>
            <a:r>
              <a:rPr lang="en-US" sz="1600" b="1" dirty="0">
                <a:solidFill>
                  <a:schemeClr val="bg1"/>
                </a:solidFill>
                <a:latin typeface="Montserrat Bold"/>
              </a:rPr>
              <a:t> de </a:t>
            </a:r>
            <a:r>
              <a:rPr lang="en-US" sz="1600" b="1" dirty="0" err="1">
                <a:solidFill>
                  <a:schemeClr val="bg1"/>
                </a:solidFill>
                <a:latin typeface="Montserrat Bold"/>
              </a:rPr>
              <a:t>bacterias</a:t>
            </a:r>
            <a:r>
              <a:rPr lang="en-US" sz="1600" b="1" dirty="0">
                <a:solidFill>
                  <a:schemeClr val="bg1"/>
                </a:solidFill>
                <a:latin typeface="Montserrat Bold"/>
              </a:rPr>
              <a:t> </a:t>
            </a:r>
            <a:r>
              <a:rPr lang="en-US" sz="1600" b="1" dirty="0" err="1">
                <a:solidFill>
                  <a:schemeClr val="bg1"/>
                </a:solidFill>
                <a:latin typeface="Montserrat Bold"/>
              </a:rPr>
              <a:t>coliformes</a:t>
            </a:r>
            <a:r>
              <a:rPr lang="en-US" sz="1600" b="1" dirty="0">
                <a:solidFill>
                  <a:schemeClr val="bg1"/>
                </a:solidFill>
                <a:latin typeface="Montserrat Bold"/>
              </a:rPr>
              <a:t> pare </a:t>
            </a:r>
            <a:r>
              <a:rPr lang="en-US" sz="1600" b="1" dirty="0" err="1">
                <a:solidFill>
                  <a:schemeClr val="bg1"/>
                </a:solidFill>
                <a:latin typeface="Montserrat Bold"/>
              </a:rPr>
              <a:t>evitar</a:t>
            </a:r>
            <a:r>
              <a:rPr lang="en-US" sz="1600" b="1" dirty="0">
                <a:solidFill>
                  <a:schemeClr val="bg1"/>
                </a:solidFill>
                <a:latin typeface="Montserrat Bold"/>
              </a:rPr>
              <a:t> </a:t>
            </a:r>
            <a:r>
              <a:rPr lang="en-US" sz="1600" b="1" dirty="0" err="1">
                <a:solidFill>
                  <a:schemeClr val="bg1"/>
                </a:solidFill>
                <a:latin typeface="Montserrat Bold"/>
              </a:rPr>
              <a:t>enfermedades</a:t>
            </a:r>
            <a:r>
              <a:rPr lang="en-US" sz="1600" b="1" dirty="0">
                <a:solidFill>
                  <a:schemeClr val="bg1"/>
                </a:solidFill>
                <a:latin typeface="Montserrat Bold"/>
              </a:rPr>
              <a:t> </a:t>
            </a:r>
            <a:r>
              <a:rPr lang="en-US" sz="1600" b="1" dirty="0" err="1">
                <a:solidFill>
                  <a:schemeClr val="bg1"/>
                </a:solidFill>
                <a:latin typeface="Montserrat Bold"/>
              </a:rPr>
              <a:t>en</a:t>
            </a:r>
            <a:r>
              <a:rPr lang="en-US" sz="1600" b="1" dirty="0">
                <a:solidFill>
                  <a:schemeClr val="bg1"/>
                </a:solidFill>
                <a:latin typeface="Montserrat Bold"/>
              </a:rPr>
              <a:t> la población.</a:t>
            </a:r>
          </a:p>
        </p:txBody>
      </p:sp>
    </p:spTree>
    <p:extLst>
      <p:ext uri="{BB962C8B-B14F-4D97-AF65-F5344CB8AC3E}">
        <p14:creationId xmlns:p14="http://schemas.microsoft.com/office/powerpoint/2010/main" val="2047347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AB6641B0-7CF4-45E9-16DC-30B68CB9012D}"/>
              </a:ext>
            </a:extLst>
          </p:cNvPr>
          <p:cNvPicPr>
            <a:picLocks noChangeAspect="1"/>
          </p:cNvPicPr>
          <p:nvPr/>
        </p:nvPicPr>
        <p:blipFill>
          <a:blip r:embed="rId6"/>
          <a:stretch>
            <a:fillRect/>
          </a:stretch>
        </p:blipFill>
        <p:spPr>
          <a:xfrm>
            <a:off x="2209800" y="6109907"/>
            <a:ext cx="7772400" cy="748093"/>
          </a:xfrm>
          <a:prstGeom prst="rect">
            <a:avLst/>
          </a:prstGeom>
        </p:spPr>
      </p:pic>
      <p:sp>
        <p:nvSpPr>
          <p:cNvPr id="8" name="Título 1">
            <a:extLst>
              <a:ext uri="{FF2B5EF4-FFF2-40B4-BE49-F238E27FC236}">
                <a16:creationId xmlns:a16="http://schemas.microsoft.com/office/drawing/2014/main" id="{05B7F209-3B62-771F-AB0D-36F6CFE6E192}"/>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sz="3200" kern="100" dirty="0">
                <a:latin typeface="Montserrat" pitchFamily="2" charset="77"/>
                <a:ea typeface="Times New Roman" panose="02020603050405020304" pitchFamily="18" charset="0"/>
                <a:cs typeface="Times New Roman" panose="02020603050405020304" pitchFamily="18" charset="0"/>
              </a:rPr>
              <a:t>Macroinvertebrados acuáticos</a:t>
            </a:r>
            <a:endParaRPr lang="es-ES_tradnl" sz="4400" dirty="0"/>
          </a:p>
        </p:txBody>
      </p:sp>
      <p:pic>
        <p:nvPicPr>
          <p:cNvPr id="13" name="IMG_0930.MOV">
            <a:hlinkClick r:id="" action="ppaction://media"/>
            <a:extLst>
              <a:ext uri="{FF2B5EF4-FFF2-40B4-BE49-F238E27FC236}">
                <a16:creationId xmlns:a16="http://schemas.microsoft.com/office/drawing/2014/main" id="{762D554B-9298-DA65-D30B-38F4A688846E}"/>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439334" y="1090760"/>
            <a:ext cx="3529088" cy="501914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5" name="IMG_8348.MOV">
            <a:hlinkClick r:id="" action="ppaction://media"/>
            <a:extLst>
              <a:ext uri="{FF2B5EF4-FFF2-40B4-BE49-F238E27FC236}">
                <a16:creationId xmlns:a16="http://schemas.microsoft.com/office/drawing/2014/main" id="{20AF52F4-3C79-32CB-9040-1BC0D640177B}"/>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7109897" y="1127274"/>
            <a:ext cx="3529088" cy="49826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5558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08" fill="hold"/>
                                        <p:tgtEl>
                                          <p:spTgt spid="13"/>
                                        </p:tgtEl>
                                      </p:cBhvr>
                                    </p:cmd>
                                  </p:childTnLst>
                                </p:cTn>
                              </p:par>
                            </p:childTnLst>
                          </p:cTn>
                        </p:par>
                        <p:par>
                          <p:cTn id="7" fill="hold">
                            <p:stCondLst>
                              <p:cond delay="10208"/>
                            </p:stCondLst>
                            <p:childTnLst>
                              <p:par>
                                <p:cTn id="8" presetID="1" presetClass="mediacall" presetSubtype="0" fill="hold" nodeType="afterEffect">
                                  <p:stCondLst>
                                    <p:cond delay="0"/>
                                  </p:stCondLst>
                                  <p:childTnLst>
                                    <p:cmd type="call" cmd="playFrom(0.0)">
                                      <p:cBhvr>
                                        <p:cTn id="9" dur="3833"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13"/>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3"/>
                                        </p:tgtEl>
                                      </p:cBhvr>
                                    </p:cmd>
                                  </p:childTnLst>
                                </p:cTn>
                              </p:par>
                            </p:childTnLst>
                          </p:cTn>
                        </p:par>
                      </p:childTnLst>
                    </p:cTn>
                  </p:par>
                </p:childTnLst>
              </p:cTn>
              <p:nextCondLst>
                <p:cond evt="onClick" delay="0">
                  <p:tgtEl>
                    <p:spTgt spid="13"/>
                  </p:tgtEl>
                </p:cond>
              </p:nextCondLst>
            </p:seq>
            <p:video>
              <p:cMediaNode vol="80000" mute="1">
                <p:cTn id="15" repeatCount="indefinite" fill="remove" display="0">
                  <p:stCondLst>
                    <p:cond delay="indefinite"/>
                  </p:stCondLst>
                </p:cTn>
                <p:tgtEl>
                  <p:spTgt spid="13"/>
                </p:tgtEl>
              </p:cMediaNode>
            </p:video>
            <p:seq concurrent="1" nextAc="seek">
              <p:cTn id="16" restart="whenNotActive" fill="hold" evtFilter="cancelBubble" nodeType="interactiveSeq">
                <p:stCondLst>
                  <p:cond evt="onClick" delay="0">
                    <p:tgtEl>
                      <p:spTgt spid="1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5"/>
                                        </p:tgtEl>
                                      </p:cBhvr>
                                    </p:cmd>
                                  </p:childTnLst>
                                </p:cTn>
                              </p:par>
                            </p:childTnLst>
                          </p:cTn>
                        </p:par>
                      </p:childTnLst>
                    </p:cTn>
                  </p:par>
                </p:childTnLst>
              </p:cTn>
              <p:nextCondLst>
                <p:cond evt="onClick" delay="0">
                  <p:tgtEl>
                    <p:spTgt spid="15"/>
                  </p:tgtEl>
                </p:cond>
              </p:nextCondLst>
            </p:seq>
            <p:video>
              <p:cMediaNode vol="80000" mute="1">
                <p:cTn id="21" repeatCount="indefinite" fill="remove" display="0">
                  <p:stCondLst>
                    <p:cond delay="indefinite"/>
                  </p:stCondLst>
                </p:cTn>
                <p:tgtEl>
                  <p:spTgt spid="1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36BEB-D593-6B75-0C89-E89ED7F222DA}"/>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C2AA4620-6801-5B22-F022-F476B5D1B0D0}"/>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6D131364-7A8C-C2AB-8F90-32AC91B4CFE4}"/>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¿Qúe son los macroinvertebrados?</a:t>
            </a:r>
            <a:endParaRPr lang="es-ES_tradnl" sz="4000" dirty="0"/>
          </a:p>
        </p:txBody>
      </p:sp>
      <p:pic>
        <p:nvPicPr>
          <p:cNvPr id="18" name="Imagen 17">
            <a:extLst>
              <a:ext uri="{FF2B5EF4-FFF2-40B4-BE49-F238E27FC236}">
                <a16:creationId xmlns:a16="http://schemas.microsoft.com/office/drawing/2014/main" id="{2C466A43-5E5F-AF52-FF29-52DCCF82CD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8095291">
            <a:off x="1416711" y="420557"/>
            <a:ext cx="885294" cy="2170111"/>
          </a:xfrm>
          <a:prstGeom prst="rect">
            <a:avLst/>
          </a:prstGeom>
        </p:spPr>
      </p:pic>
      <p:pic>
        <p:nvPicPr>
          <p:cNvPr id="19" name="Imagen 18">
            <a:extLst>
              <a:ext uri="{FF2B5EF4-FFF2-40B4-BE49-F238E27FC236}">
                <a16:creationId xmlns:a16="http://schemas.microsoft.com/office/drawing/2014/main" id="{C21E5EC2-EA2B-4D85-145B-EF64E399B0F5}"/>
              </a:ext>
            </a:extLst>
          </p:cNvPr>
          <p:cNvPicPr>
            <a:picLocks noChangeAspect="1"/>
          </p:cNvPicPr>
          <p:nvPr/>
        </p:nvPicPr>
        <p:blipFill>
          <a:blip r:embed="rId4">
            <a:extLst>
              <a:ext uri="{28A0092B-C50C-407E-A947-70E740481C1C}">
                <a14:useLocalDpi xmlns:a14="http://schemas.microsoft.com/office/drawing/2010/main" val="0"/>
              </a:ext>
            </a:extLst>
          </a:blip>
          <a:srcRect l="33712" t="30681" r="30682" b="23865"/>
          <a:stretch/>
        </p:blipFill>
        <p:spPr>
          <a:xfrm rot="5400000">
            <a:off x="1510667" y="2205941"/>
            <a:ext cx="1472355" cy="1409702"/>
          </a:xfrm>
          <a:prstGeom prst="rect">
            <a:avLst/>
          </a:prstGeom>
        </p:spPr>
      </p:pic>
      <p:pic>
        <p:nvPicPr>
          <p:cNvPr id="20" name="Imagen 19">
            <a:extLst>
              <a:ext uri="{FF2B5EF4-FFF2-40B4-BE49-F238E27FC236}">
                <a16:creationId xmlns:a16="http://schemas.microsoft.com/office/drawing/2014/main" id="{993C2FF3-431B-6187-C695-FE7364BFC9A2}"/>
              </a:ext>
            </a:extLst>
          </p:cNvPr>
          <p:cNvPicPr>
            <a:picLocks noChangeAspect="1"/>
          </p:cNvPicPr>
          <p:nvPr/>
        </p:nvPicPr>
        <p:blipFill>
          <a:blip r:embed="rId5">
            <a:extLst>
              <a:ext uri="{28A0092B-C50C-407E-A947-70E740481C1C}">
                <a14:useLocalDpi xmlns:a14="http://schemas.microsoft.com/office/drawing/2010/main" val="0"/>
              </a:ext>
            </a:extLst>
          </a:blip>
          <a:srcRect l="34250" t="16830" r="39295" b="28584"/>
          <a:stretch/>
        </p:blipFill>
        <p:spPr>
          <a:xfrm>
            <a:off x="3271942" y="1731294"/>
            <a:ext cx="1675505" cy="2592901"/>
          </a:xfrm>
          <a:prstGeom prst="rect">
            <a:avLst/>
          </a:prstGeom>
        </p:spPr>
      </p:pic>
      <p:pic>
        <p:nvPicPr>
          <p:cNvPr id="24" name="Imagen 23">
            <a:extLst>
              <a:ext uri="{FF2B5EF4-FFF2-40B4-BE49-F238E27FC236}">
                <a16:creationId xmlns:a16="http://schemas.microsoft.com/office/drawing/2014/main" id="{A0272FC3-0571-452F-0A4B-7A63BB3AF2B4}"/>
              </a:ext>
            </a:extLst>
          </p:cNvPr>
          <p:cNvPicPr>
            <a:picLocks noChangeAspect="1"/>
          </p:cNvPicPr>
          <p:nvPr/>
        </p:nvPicPr>
        <p:blipFill>
          <a:blip r:embed="rId6">
            <a:extLst>
              <a:ext uri="{28A0092B-C50C-407E-A947-70E740481C1C}">
                <a14:useLocalDpi xmlns:a14="http://schemas.microsoft.com/office/drawing/2010/main" val="0"/>
              </a:ext>
            </a:extLst>
          </a:blip>
          <a:srcRect l="33333" t="28455" r="18628" b="16993"/>
          <a:stretch/>
        </p:blipFill>
        <p:spPr>
          <a:xfrm>
            <a:off x="4383562" y="3839150"/>
            <a:ext cx="2480358" cy="2112471"/>
          </a:xfrm>
          <a:prstGeom prst="rect">
            <a:avLst/>
          </a:prstGeom>
        </p:spPr>
      </p:pic>
      <p:pic>
        <p:nvPicPr>
          <p:cNvPr id="25" name="Imagen 24">
            <a:extLst>
              <a:ext uri="{FF2B5EF4-FFF2-40B4-BE49-F238E27FC236}">
                <a16:creationId xmlns:a16="http://schemas.microsoft.com/office/drawing/2014/main" id="{7FF14811-5626-6AE4-2BD4-85998AF8C6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38306" y="2174614"/>
            <a:ext cx="2351185" cy="1291388"/>
          </a:xfrm>
          <a:prstGeom prst="rect">
            <a:avLst/>
          </a:prstGeom>
        </p:spPr>
      </p:pic>
      <p:pic>
        <p:nvPicPr>
          <p:cNvPr id="26" name="Imagen 25">
            <a:extLst>
              <a:ext uri="{FF2B5EF4-FFF2-40B4-BE49-F238E27FC236}">
                <a16:creationId xmlns:a16="http://schemas.microsoft.com/office/drawing/2014/main" id="{F28CFF06-B59D-71AF-33D9-3F7775A9E5DE}"/>
              </a:ext>
            </a:extLst>
          </p:cNvPr>
          <p:cNvPicPr>
            <a:picLocks noChangeAspect="1"/>
          </p:cNvPicPr>
          <p:nvPr/>
        </p:nvPicPr>
        <p:blipFill>
          <a:blip r:embed="rId8">
            <a:extLst>
              <a:ext uri="{28A0092B-C50C-407E-A947-70E740481C1C}">
                <a14:useLocalDpi xmlns:a14="http://schemas.microsoft.com/office/drawing/2010/main" val="0"/>
              </a:ext>
            </a:extLst>
          </a:blip>
          <a:srcRect l="47348" t="40609" r="26894" b="26512"/>
          <a:stretch/>
        </p:blipFill>
        <p:spPr>
          <a:xfrm rot="5400000">
            <a:off x="1130110" y="4002430"/>
            <a:ext cx="2590802" cy="2480357"/>
          </a:xfrm>
          <a:prstGeom prst="rect">
            <a:avLst/>
          </a:prstGeom>
        </p:spPr>
      </p:pic>
      <p:sp>
        <p:nvSpPr>
          <p:cNvPr id="28" name="Marcador de posición de imagen 9">
            <a:extLst>
              <a:ext uri="{FF2B5EF4-FFF2-40B4-BE49-F238E27FC236}">
                <a16:creationId xmlns:a16="http://schemas.microsoft.com/office/drawing/2014/main" id="{E9F27830-5F69-929A-A252-105924DF56AC}"/>
              </a:ext>
            </a:extLst>
          </p:cNvPr>
          <p:cNvSpPr txBox="1">
            <a:spLocks/>
          </p:cNvSpPr>
          <p:nvPr/>
        </p:nvSpPr>
        <p:spPr>
          <a:xfrm>
            <a:off x="8144707" y="1780639"/>
            <a:ext cx="3424880" cy="3784951"/>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70000"/>
              </a:lnSpc>
            </a:pPr>
            <a:r>
              <a:rPr lang="es-MX" sz="2400" b="1" kern="100" dirty="0">
                <a:ea typeface="Times New Roman" panose="02020603050405020304" pitchFamily="18" charset="0"/>
                <a:cs typeface="Times New Roman" panose="02020603050405020304" pitchFamily="18" charset="0"/>
              </a:rPr>
              <a:t>Macro</a:t>
            </a:r>
            <a:r>
              <a:rPr lang="es-MX" sz="2400" kern="100" dirty="0">
                <a:ea typeface="Times New Roman" panose="02020603050405020304" pitchFamily="18" charset="0"/>
                <a:cs typeface="Times New Roman" panose="02020603050405020304" pitchFamily="18" charset="0"/>
              </a:rPr>
              <a:t>: organismos que se obervan a simple vista sin necesidad de microscopio.</a:t>
            </a:r>
          </a:p>
          <a:p>
            <a:pPr algn="just">
              <a:lnSpc>
                <a:spcPct val="170000"/>
              </a:lnSpc>
            </a:pPr>
            <a:endParaRPr lang="es-MX" sz="2400" kern="100" dirty="0">
              <a:ea typeface="Times New Roman" panose="02020603050405020304" pitchFamily="18" charset="0"/>
              <a:cs typeface="Times New Roman" panose="02020603050405020304" pitchFamily="18" charset="0"/>
            </a:endParaRPr>
          </a:p>
          <a:p>
            <a:pPr algn="just">
              <a:lnSpc>
                <a:spcPct val="170000"/>
              </a:lnSpc>
            </a:pPr>
            <a:r>
              <a:rPr lang="es-MX" sz="2400" kern="100" dirty="0">
                <a:ea typeface="Times New Roman" panose="02020603050405020304" pitchFamily="18" charset="0"/>
                <a:cs typeface="Times New Roman" panose="02020603050405020304" pitchFamily="18" charset="0"/>
              </a:rPr>
              <a:t>Tamaño: 0.1 a 30 cm.</a:t>
            </a:r>
          </a:p>
          <a:p>
            <a:pPr algn="just">
              <a:lnSpc>
                <a:spcPct val="170000"/>
              </a:lnSpc>
            </a:pPr>
            <a:endParaRPr lang="es-MX" sz="2400" kern="100" dirty="0">
              <a:ea typeface="Times New Roman" panose="02020603050405020304" pitchFamily="18" charset="0"/>
              <a:cs typeface="Times New Roman" panose="02020603050405020304" pitchFamily="18" charset="0"/>
            </a:endParaRPr>
          </a:p>
          <a:p>
            <a:pPr algn="just">
              <a:lnSpc>
                <a:spcPct val="170000"/>
              </a:lnSpc>
            </a:pPr>
            <a:r>
              <a:rPr lang="es-MX" sz="2400" b="1" kern="100" dirty="0">
                <a:ea typeface="Times New Roman" panose="02020603050405020304" pitchFamily="18" charset="0"/>
                <a:cs typeface="Times New Roman" panose="02020603050405020304" pitchFamily="18" charset="0"/>
              </a:rPr>
              <a:t>Invertebrado</a:t>
            </a:r>
            <a:r>
              <a:rPr lang="es-MX" sz="2400" kern="100" dirty="0">
                <a:ea typeface="Times New Roman" panose="02020603050405020304" pitchFamily="18" charset="0"/>
                <a:cs typeface="Times New Roman" panose="02020603050405020304" pitchFamily="18" charset="0"/>
              </a:rPr>
              <a:t>: organismos que no poseen columna vertebral o esqueleto interno.</a:t>
            </a:r>
          </a:p>
        </p:txBody>
      </p:sp>
    </p:spTree>
    <p:extLst>
      <p:ext uri="{BB962C8B-B14F-4D97-AF65-F5344CB8AC3E}">
        <p14:creationId xmlns:p14="http://schemas.microsoft.com/office/powerpoint/2010/main" val="2108447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110B4-4934-F9A6-DC28-4E5A362C9F88}"/>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305ECFAB-70E2-F59D-80B0-701AD4984D68}"/>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897A41D9-BD51-946F-999A-8170C18F5519}"/>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Macroinvertebrados acuáticos</a:t>
            </a:r>
            <a:endParaRPr lang="es-ES_tradnl" sz="4000" dirty="0"/>
          </a:p>
        </p:txBody>
      </p:sp>
      <p:sp>
        <p:nvSpPr>
          <p:cNvPr id="28" name="Marcador de posición de imagen 9">
            <a:extLst>
              <a:ext uri="{FF2B5EF4-FFF2-40B4-BE49-F238E27FC236}">
                <a16:creationId xmlns:a16="http://schemas.microsoft.com/office/drawing/2014/main" id="{574359FA-095C-FFC0-4618-6381859BEB50}"/>
              </a:ext>
            </a:extLst>
          </p:cNvPr>
          <p:cNvSpPr txBox="1">
            <a:spLocks/>
          </p:cNvSpPr>
          <p:nvPr/>
        </p:nvSpPr>
        <p:spPr>
          <a:xfrm>
            <a:off x="922640" y="1445312"/>
            <a:ext cx="3424880" cy="4521715"/>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ct val="170000"/>
              </a:lnSpc>
              <a:spcBef>
                <a:spcPts val="0"/>
              </a:spcBef>
              <a:buFont typeface="Wingdings" pitchFamily="2" charset="2"/>
              <a:buChar char="Ø"/>
              <a:defRPr/>
            </a:pPr>
            <a:r>
              <a:rPr lang="en-US" sz="2400" dirty="0">
                <a:solidFill>
                  <a:srgbClr val="000000"/>
                </a:solidFill>
              </a:rPr>
              <a:t>Viven </a:t>
            </a:r>
            <a:r>
              <a:rPr lang="en-US" sz="2400" dirty="0" err="1">
                <a:solidFill>
                  <a:srgbClr val="000000"/>
                </a:solidFill>
              </a:rPr>
              <a:t>en</a:t>
            </a:r>
            <a:r>
              <a:rPr lang="en-US" sz="2400" dirty="0">
                <a:solidFill>
                  <a:srgbClr val="000000"/>
                </a:solidFill>
              </a:rPr>
              <a:t> </a:t>
            </a:r>
            <a:r>
              <a:rPr lang="en-US" sz="2400" dirty="0" err="1">
                <a:solidFill>
                  <a:srgbClr val="000000"/>
                </a:solidFill>
              </a:rPr>
              <a:t>cualquier</a:t>
            </a:r>
            <a:r>
              <a:rPr lang="en-US" sz="2400" dirty="0">
                <a:solidFill>
                  <a:srgbClr val="000000"/>
                </a:solidFill>
              </a:rPr>
              <a:t> </a:t>
            </a:r>
            <a:r>
              <a:rPr lang="en-US" sz="2400" dirty="0" err="1">
                <a:solidFill>
                  <a:srgbClr val="000000"/>
                </a:solidFill>
              </a:rPr>
              <a:t>cuerpo</a:t>
            </a:r>
            <a:r>
              <a:rPr lang="en-US" sz="2400" dirty="0">
                <a:solidFill>
                  <a:srgbClr val="000000"/>
                </a:solidFill>
              </a:rPr>
              <a:t> de </a:t>
            </a:r>
            <a:r>
              <a:rPr lang="en-US" sz="2400" dirty="0" err="1">
                <a:solidFill>
                  <a:srgbClr val="000000"/>
                </a:solidFill>
              </a:rPr>
              <a:t>agua</a:t>
            </a:r>
            <a:r>
              <a:rPr lang="en-US" sz="2400" dirty="0">
                <a:solidFill>
                  <a:srgbClr val="000000"/>
                </a:solidFill>
              </a:rPr>
              <a:t> (</a:t>
            </a:r>
            <a:r>
              <a:rPr lang="en-US" sz="2400" dirty="0" err="1">
                <a:solidFill>
                  <a:srgbClr val="000000"/>
                </a:solidFill>
              </a:rPr>
              <a:t>ríos</a:t>
            </a:r>
            <a:r>
              <a:rPr lang="en-US" sz="2400" dirty="0">
                <a:solidFill>
                  <a:srgbClr val="000000"/>
                </a:solidFill>
              </a:rPr>
              <a:t>, arroyos, </a:t>
            </a:r>
            <a:r>
              <a:rPr lang="en-US" sz="2400" dirty="0" err="1">
                <a:solidFill>
                  <a:srgbClr val="000000"/>
                </a:solidFill>
              </a:rPr>
              <a:t>lagos</a:t>
            </a:r>
            <a:r>
              <a:rPr lang="en-US" sz="2400" dirty="0">
                <a:solidFill>
                  <a:srgbClr val="000000"/>
                </a:solidFill>
              </a:rPr>
              <a:t>, </a:t>
            </a:r>
            <a:r>
              <a:rPr lang="en-US" sz="2400" dirty="0" err="1">
                <a:solidFill>
                  <a:srgbClr val="000000"/>
                </a:solidFill>
              </a:rPr>
              <a:t>presas</a:t>
            </a:r>
            <a:r>
              <a:rPr lang="en-US" sz="2400" dirty="0">
                <a:solidFill>
                  <a:srgbClr val="000000"/>
                </a:solidFill>
              </a:rPr>
              <a:t>, </a:t>
            </a:r>
            <a:r>
              <a:rPr lang="en-US" sz="2400" dirty="0" err="1">
                <a:solidFill>
                  <a:srgbClr val="000000"/>
                </a:solidFill>
              </a:rPr>
              <a:t>océano</a:t>
            </a:r>
            <a:r>
              <a:rPr lang="en-US" sz="2400" dirty="0">
                <a:solidFill>
                  <a:srgbClr val="000000"/>
                </a:solidFill>
              </a:rPr>
              <a:t>, </a:t>
            </a:r>
            <a:r>
              <a:rPr lang="en-US" sz="2400" dirty="0" err="1">
                <a:solidFill>
                  <a:srgbClr val="000000"/>
                </a:solidFill>
              </a:rPr>
              <a:t>manglares</a:t>
            </a:r>
            <a:r>
              <a:rPr lang="en-US" sz="2400" dirty="0">
                <a:solidFill>
                  <a:srgbClr val="000000"/>
                </a:solidFill>
              </a:rPr>
              <a:t>).</a:t>
            </a:r>
          </a:p>
          <a:p>
            <a:pPr lvl="0" algn="just">
              <a:lnSpc>
                <a:spcPct val="170000"/>
              </a:lnSpc>
              <a:spcBef>
                <a:spcPts val="0"/>
              </a:spcBef>
              <a:buFont typeface="Wingdings" pitchFamily="2" charset="2"/>
              <a:buChar char="Ø"/>
              <a:defRPr/>
            </a:pPr>
            <a:endParaRPr lang="es-MX" sz="2400" kern="100" dirty="0">
              <a:ea typeface="Times New Roman" panose="02020603050405020304" pitchFamily="18" charset="0"/>
              <a:cs typeface="Times New Roman" panose="02020603050405020304" pitchFamily="18" charset="0"/>
            </a:endParaRPr>
          </a:p>
          <a:p>
            <a:pPr lvl="0" algn="just">
              <a:lnSpc>
                <a:spcPct val="170000"/>
              </a:lnSpc>
              <a:spcBef>
                <a:spcPts val="0"/>
              </a:spcBef>
              <a:buFont typeface="Wingdings" pitchFamily="2" charset="2"/>
              <a:buChar char="Ø"/>
              <a:defRPr/>
            </a:pPr>
            <a:endParaRPr lang="es-MX" sz="2400" kern="100" dirty="0">
              <a:ea typeface="Times New Roman" panose="02020603050405020304" pitchFamily="18" charset="0"/>
              <a:cs typeface="Times New Roman" panose="02020603050405020304" pitchFamily="18" charset="0"/>
            </a:endParaRPr>
          </a:p>
          <a:p>
            <a:pPr lvl="0" algn="just">
              <a:lnSpc>
                <a:spcPct val="170000"/>
              </a:lnSpc>
              <a:spcBef>
                <a:spcPts val="0"/>
              </a:spcBef>
              <a:buFont typeface="Wingdings" pitchFamily="2" charset="2"/>
              <a:buChar char="Ø"/>
              <a:defRPr/>
            </a:pPr>
            <a:r>
              <a:rPr lang="en-US" sz="2400" dirty="0" err="1">
                <a:solidFill>
                  <a:srgbClr val="000000"/>
                </a:solidFill>
              </a:rPr>
              <a:t>Algunos</a:t>
            </a:r>
            <a:r>
              <a:rPr lang="en-US" sz="2400" dirty="0">
                <a:solidFill>
                  <a:srgbClr val="000000"/>
                </a:solidFill>
              </a:rPr>
              <a:t> </a:t>
            </a:r>
            <a:r>
              <a:rPr lang="en-US" sz="2400" dirty="0" err="1">
                <a:solidFill>
                  <a:srgbClr val="000000"/>
                </a:solidFill>
              </a:rPr>
              <a:t>tienen</a:t>
            </a:r>
            <a:r>
              <a:rPr lang="en-US" sz="2400" dirty="0">
                <a:solidFill>
                  <a:srgbClr val="000000"/>
                </a:solidFill>
              </a:rPr>
              <a:t> </a:t>
            </a:r>
            <a:r>
              <a:rPr lang="en-US" sz="2400" dirty="0" err="1">
                <a:solidFill>
                  <a:srgbClr val="000000"/>
                </a:solidFill>
              </a:rPr>
              <a:t>preferencia</a:t>
            </a:r>
            <a:r>
              <a:rPr lang="en-US" sz="2400" dirty="0">
                <a:solidFill>
                  <a:srgbClr val="000000"/>
                </a:solidFill>
              </a:rPr>
              <a:t> </a:t>
            </a:r>
            <a:r>
              <a:rPr lang="en-US" sz="2400" dirty="0" err="1">
                <a:solidFill>
                  <a:srgbClr val="000000"/>
                </a:solidFill>
              </a:rPr>
              <a:t>por</a:t>
            </a:r>
            <a:r>
              <a:rPr lang="en-US" sz="2400" dirty="0">
                <a:solidFill>
                  <a:srgbClr val="000000"/>
                </a:solidFill>
              </a:rPr>
              <a:t> </a:t>
            </a:r>
            <a:r>
              <a:rPr lang="en-US" sz="2400" dirty="0" err="1">
                <a:solidFill>
                  <a:srgbClr val="000000"/>
                </a:solidFill>
              </a:rPr>
              <a:t>distintos</a:t>
            </a:r>
            <a:r>
              <a:rPr lang="en-US" sz="2400" dirty="0">
                <a:solidFill>
                  <a:srgbClr val="000000"/>
                </a:solidFill>
              </a:rPr>
              <a:t> </a:t>
            </a:r>
            <a:r>
              <a:rPr lang="en-US" sz="2400" dirty="0" err="1">
                <a:solidFill>
                  <a:srgbClr val="000000"/>
                </a:solidFill>
              </a:rPr>
              <a:t>materiales</a:t>
            </a:r>
            <a:r>
              <a:rPr lang="en-US" sz="2400" dirty="0">
                <a:solidFill>
                  <a:srgbClr val="000000"/>
                </a:solidFill>
              </a:rPr>
              <a:t> </a:t>
            </a:r>
            <a:r>
              <a:rPr lang="en-US" sz="2400" dirty="0" err="1">
                <a:solidFill>
                  <a:srgbClr val="000000"/>
                </a:solidFill>
              </a:rPr>
              <a:t>dentro</a:t>
            </a:r>
            <a:r>
              <a:rPr lang="en-US" sz="2400" dirty="0">
                <a:solidFill>
                  <a:srgbClr val="000000"/>
                </a:solidFill>
              </a:rPr>
              <a:t> del </a:t>
            </a:r>
            <a:r>
              <a:rPr lang="en-US" sz="2400" dirty="0" err="1">
                <a:solidFill>
                  <a:srgbClr val="000000"/>
                </a:solidFill>
              </a:rPr>
              <a:t>agua</a:t>
            </a:r>
            <a:r>
              <a:rPr lang="en-US" sz="2400" dirty="0">
                <a:solidFill>
                  <a:srgbClr val="000000"/>
                </a:solidFill>
              </a:rPr>
              <a:t>.</a:t>
            </a:r>
          </a:p>
          <a:p>
            <a:pPr lvl="0" algn="just">
              <a:lnSpc>
                <a:spcPct val="170000"/>
              </a:lnSpc>
              <a:spcBef>
                <a:spcPts val="0"/>
              </a:spcBef>
              <a:buFont typeface="Wingdings" pitchFamily="2" charset="2"/>
              <a:buChar char="Ø"/>
              <a:defRPr/>
            </a:pPr>
            <a:endParaRPr lang="en-US" sz="2400" dirty="0">
              <a:solidFill>
                <a:srgbClr val="000000"/>
              </a:solidFill>
            </a:endParaRPr>
          </a:p>
          <a:p>
            <a:pPr lvl="0" algn="just">
              <a:lnSpc>
                <a:spcPct val="170000"/>
              </a:lnSpc>
              <a:spcBef>
                <a:spcPts val="0"/>
              </a:spcBef>
              <a:buFont typeface="Wingdings" pitchFamily="2" charset="2"/>
              <a:buChar char="Ø"/>
              <a:defRPr/>
            </a:pPr>
            <a:endParaRPr lang="en-US" sz="2400" dirty="0">
              <a:solidFill>
                <a:srgbClr val="000000"/>
              </a:solidFill>
            </a:endParaRPr>
          </a:p>
          <a:p>
            <a:pPr algn="just">
              <a:lnSpc>
                <a:spcPct val="170000"/>
              </a:lnSpc>
              <a:buFont typeface="Wingdings" pitchFamily="2" charset="2"/>
              <a:buChar char="Ø"/>
            </a:pPr>
            <a:r>
              <a:rPr lang="en-US" sz="2400" dirty="0" err="1">
                <a:solidFill>
                  <a:srgbClr val="000000"/>
                </a:solidFill>
              </a:rPr>
              <a:t>Pasan</a:t>
            </a:r>
            <a:r>
              <a:rPr lang="en-US" sz="2400" dirty="0">
                <a:solidFill>
                  <a:srgbClr val="000000"/>
                </a:solidFill>
              </a:rPr>
              <a:t> </a:t>
            </a:r>
            <a:r>
              <a:rPr lang="en-US" sz="2400" dirty="0" err="1">
                <a:solidFill>
                  <a:srgbClr val="000000"/>
                </a:solidFill>
              </a:rPr>
              <a:t>todo</a:t>
            </a:r>
            <a:r>
              <a:rPr lang="en-US" sz="2400" dirty="0">
                <a:solidFill>
                  <a:srgbClr val="000000"/>
                </a:solidFill>
              </a:rPr>
              <a:t> o </a:t>
            </a:r>
            <a:r>
              <a:rPr lang="en-US" sz="2400" dirty="0" err="1">
                <a:solidFill>
                  <a:srgbClr val="000000"/>
                </a:solidFill>
              </a:rPr>
              <a:t>parte</a:t>
            </a:r>
            <a:r>
              <a:rPr lang="en-US" sz="2400" dirty="0">
                <a:solidFill>
                  <a:srgbClr val="000000"/>
                </a:solidFill>
              </a:rPr>
              <a:t> de </a:t>
            </a:r>
            <a:r>
              <a:rPr lang="en-US" sz="2400" dirty="0" err="1">
                <a:solidFill>
                  <a:srgbClr val="000000"/>
                </a:solidFill>
              </a:rPr>
              <a:t>su</a:t>
            </a:r>
            <a:r>
              <a:rPr lang="en-US" sz="2400" dirty="0">
                <a:solidFill>
                  <a:srgbClr val="000000"/>
                </a:solidFill>
              </a:rPr>
              <a:t> </a:t>
            </a:r>
            <a:r>
              <a:rPr lang="en-US" sz="2400" dirty="0" err="1">
                <a:solidFill>
                  <a:srgbClr val="000000"/>
                </a:solidFill>
              </a:rPr>
              <a:t>ciclo</a:t>
            </a:r>
            <a:r>
              <a:rPr lang="en-US" sz="2400" dirty="0">
                <a:solidFill>
                  <a:srgbClr val="000000"/>
                </a:solidFill>
              </a:rPr>
              <a:t> de </a:t>
            </a:r>
            <a:r>
              <a:rPr lang="en-US" sz="2400" dirty="0" err="1">
                <a:solidFill>
                  <a:srgbClr val="000000"/>
                </a:solidFill>
              </a:rPr>
              <a:t>vida</a:t>
            </a:r>
            <a:r>
              <a:rPr lang="en-US" sz="2400" dirty="0">
                <a:solidFill>
                  <a:srgbClr val="000000"/>
                </a:solidFill>
              </a:rPr>
              <a:t> </a:t>
            </a:r>
            <a:r>
              <a:rPr lang="en-US" sz="2400" dirty="0" err="1">
                <a:solidFill>
                  <a:srgbClr val="000000"/>
                </a:solidFill>
              </a:rPr>
              <a:t>en</a:t>
            </a:r>
            <a:r>
              <a:rPr lang="en-US" sz="2400" dirty="0">
                <a:solidFill>
                  <a:srgbClr val="000000"/>
                </a:solidFill>
              </a:rPr>
              <a:t> </a:t>
            </a:r>
            <a:r>
              <a:rPr lang="en-US" sz="2400" dirty="0" err="1">
                <a:solidFill>
                  <a:srgbClr val="000000"/>
                </a:solidFill>
              </a:rPr>
              <a:t>el</a:t>
            </a:r>
            <a:r>
              <a:rPr lang="en-US" sz="2400" dirty="0">
                <a:solidFill>
                  <a:srgbClr val="000000"/>
                </a:solidFill>
              </a:rPr>
              <a:t> </a:t>
            </a:r>
            <a:r>
              <a:rPr lang="en-US" sz="2400" dirty="0" err="1">
                <a:solidFill>
                  <a:srgbClr val="000000"/>
                </a:solidFill>
              </a:rPr>
              <a:t>agua</a:t>
            </a:r>
            <a:r>
              <a:rPr lang="en-US" sz="2400" dirty="0">
                <a:solidFill>
                  <a:srgbClr val="000000"/>
                </a:solidFill>
              </a:rPr>
              <a:t>*</a:t>
            </a:r>
          </a:p>
          <a:p>
            <a:pPr algn="just">
              <a:lnSpc>
                <a:spcPct val="170000"/>
              </a:lnSpc>
            </a:pPr>
            <a:endParaRPr lang="es-MX" sz="2400" kern="100" dirty="0">
              <a:ea typeface="Times New Roman" panose="02020603050405020304" pitchFamily="18" charset="0"/>
              <a:cs typeface="Times New Roman" panose="02020603050405020304" pitchFamily="18" charset="0"/>
            </a:endParaRPr>
          </a:p>
        </p:txBody>
      </p:sp>
      <p:sp>
        <p:nvSpPr>
          <p:cNvPr id="2" name="Freeform 5">
            <a:extLst>
              <a:ext uri="{FF2B5EF4-FFF2-40B4-BE49-F238E27FC236}">
                <a16:creationId xmlns:a16="http://schemas.microsoft.com/office/drawing/2014/main" id="{FB52A8BD-3ABA-CDAF-EDEB-A89B0285A514}"/>
              </a:ext>
            </a:extLst>
          </p:cNvPr>
          <p:cNvSpPr/>
          <p:nvPr/>
        </p:nvSpPr>
        <p:spPr>
          <a:xfrm>
            <a:off x="5329728" y="1372634"/>
            <a:ext cx="2514754" cy="1302832"/>
          </a:xfrm>
          <a:custGeom>
            <a:avLst/>
            <a:gdLst/>
            <a:ahLst/>
            <a:cxnLst/>
            <a:rect l="l" t="t" r="r" b="b"/>
            <a:pathLst>
              <a:path w="3137726" h="1585978">
                <a:moveTo>
                  <a:pt x="0" y="0"/>
                </a:moveTo>
                <a:lnTo>
                  <a:pt x="3137726" y="0"/>
                </a:lnTo>
                <a:lnTo>
                  <a:pt x="3137726" y="1585978"/>
                </a:lnTo>
                <a:lnTo>
                  <a:pt x="0" y="15859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s-MX"/>
          </a:p>
        </p:txBody>
      </p:sp>
      <p:sp>
        <p:nvSpPr>
          <p:cNvPr id="3" name="Freeform 6">
            <a:extLst>
              <a:ext uri="{FF2B5EF4-FFF2-40B4-BE49-F238E27FC236}">
                <a16:creationId xmlns:a16="http://schemas.microsoft.com/office/drawing/2014/main" id="{6B1B4419-432F-C736-AA70-8ED6DC417E39}"/>
              </a:ext>
            </a:extLst>
          </p:cNvPr>
          <p:cNvSpPr/>
          <p:nvPr/>
        </p:nvSpPr>
        <p:spPr>
          <a:xfrm>
            <a:off x="8480699" y="1540202"/>
            <a:ext cx="1230567" cy="1135264"/>
          </a:xfrm>
          <a:custGeom>
            <a:avLst/>
            <a:gdLst/>
            <a:ahLst/>
            <a:cxnLst/>
            <a:rect l="l" t="t" r="r" b="b"/>
            <a:pathLst>
              <a:path w="1835152" h="1748399">
                <a:moveTo>
                  <a:pt x="0" y="0"/>
                </a:moveTo>
                <a:lnTo>
                  <a:pt x="1835152" y="0"/>
                </a:lnTo>
                <a:lnTo>
                  <a:pt x="1835152" y="1748399"/>
                </a:lnTo>
                <a:lnTo>
                  <a:pt x="0" y="17483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MX"/>
          </a:p>
        </p:txBody>
      </p:sp>
      <p:sp>
        <p:nvSpPr>
          <p:cNvPr id="5" name="Freeform 7">
            <a:extLst>
              <a:ext uri="{FF2B5EF4-FFF2-40B4-BE49-F238E27FC236}">
                <a16:creationId xmlns:a16="http://schemas.microsoft.com/office/drawing/2014/main" id="{53B28D14-C3B0-5DC6-DFAA-A5BF11BE52BB}"/>
              </a:ext>
            </a:extLst>
          </p:cNvPr>
          <p:cNvSpPr/>
          <p:nvPr/>
        </p:nvSpPr>
        <p:spPr>
          <a:xfrm>
            <a:off x="10474696" y="1456418"/>
            <a:ext cx="1230568" cy="1302832"/>
          </a:xfrm>
          <a:custGeom>
            <a:avLst/>
            <a:gdLst/>
            <a:ahLst/>
            <a:cxnLst/>
            <a:rect l="l" t="t" r="r" b="b"/>
            <a:pathLst>
              <a:path w="1748399" h="1748399">
                <a:moveTo>
                  <a:pt x="0" y="0"/>
                </a:moveTo>
                <a:lnTo>
                  <a:pt x="1748399" y="0"/>
                </a:lnTo>
                <a:lnTo>
                  <a:pt x="1748399" y="1748399"/>
                </a:lnTo>
                <a:lnTo>
                  <a:pt x="0" y="1748399"/>
                </a:lnTo>
                <a:lnTo>
                  <a:pt x="0" y="0"/>
                </a:lnTo>
                <a:close/>
              </a:path>
            </a:pathLst>
          </a:custGeom>
          <a:blipFill>
            <a:blip r:embed="rId7"/>
            <a:stretch>
              <a:fillRect/>
            </a:stretch>
          </a:blipFill>
        </p:spPr>
        <p:txBody>
          <a:bodyPr/>
          <a:lstStyle/>
          <a:p>
            <a:endParaRPr lang="es-MX"/>
          </a:p>
        </p:txBody>
      </p:sp>
      <p:sp>
        <p:nvSpPr>
          <p:cNvPr id="6" name="Freeform 8">
            <a:extLst>
              <a:ext uri="{FF2B5EF4-FFF2-40B4-BE49-F238E27FC236}">
                <a16:creationId xmlns:a16="http://schemas.microsoft.com/office/drawing/2014/main" id="{EA39D0D6-42BA-84C2-FD99-69EB635610DA}"/>
              </a:ext>
            </a:extLst>
          </p:cNvPr>
          <p:cNvSpPr/>
          <p:nvPr/>
        </p:nvSpPr>
        <p:spPr>
          <a:xfrm>
            <a:off x="5158850" y="3306801"/>
            <a:ext cx="1611406" cy="875734"/>
          </a:xfrm>
          <a:custGeom>
            <a:avLst/>
            <a:gdLst/>
            <a:ahLst/>
            <a:cxnLst/>
            <a:rect l="l" t="t" r="r" b="b"/>
            <a:pathLst>
              <a:path w="1924105" h="1084496">
                <a:moveTo>
                  <a:pt x="0" y="0"/>
                </a:moveTo>
                <a:lnTo>
                  <a:pt x="1924105" y="0"/>
                </a:lnTo>
                <a:lnTo>
                  <a:pt x="1924105" y="1084495"/>
                </a:lnTo>
                <a:lnTo>
                  <a:pt x="0" y="10844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MX"/>
          </a:p>
        </p:txBody>
      </p:sp>
      <p:sp>
        <p:nvSpPr>
          <p:cNvPr id="8" name="Freeform 9">
            <a:extLst>
              <a:ext uri="{FF2B5EF4-FFF2-40B4-BE49-F238E27FC236}">
                <a16:creationId xmlns:a16="http://schemas.microsoft.com/office/drawing/2014/main" id="{4653D35B-5318-644D-FCAB-990FE2C928B5}"/>
              </a:ext>
            </a:extLst>
          </p:cNvPr>
          <p:cNvSpPr/>
          <p:nvPr/>
        </p:nvSpPr>
        <p:spPr>
          <a:xfrm>
            <a:off x="7119217" y="3423558"/>
            <a:ext cx="1450530" cy="753535"/>
          </a:xfrm>
          <a:custGeom>
            <a:avLst/>
            <a:gdLst/>
            <a:ahLst/>
            <a:cxnLst/>
            <a:rect l="l" t="t" r="r" b="b"/>
            <a:pathLst>
              <a:path w="2332059" h="1136879">
                <a:moveTo>
                  <a:pt x="0" y="0"/>
                </a:moveTo>
                <a:lnTo>
                  <a:pt x="2332058" y="0"/>
                </a:lnTo>
                <a:lnTo>
                  <a:pt x="2332058" y="1136878"/>
                </a:lnTo>
                <a:lnTo>
                  <a:pt x="0" y="1136878"/>
                </a:lnTo>
                <a:lnTo>
                  <a:pt x="0" y="0"/>
                </a:lnTo>
                <a:close/>
              </a:path>
            </a:pathLst>
          </a:custGeom>
          <a:blipFill>
            <a:blip r:embed="rId10"/>
            <a:stretch>
              <a:fillRect/>
            </a:stretch>
          </a:blipFill>
        </p:spPr>
        <p:txBody>
          <a:bodyPr/>
          <a:lstStyle/>
          <a:p>
            <a:endParaRPr lang="es-MX"/>
          </a:p>
        </p:txBody>
      </p:sp>
      <p:sp>
        <p:nvSpPr>
          <p:cNvPr id="9" name="Freeform 10">
            <a:extLst>
              <a:ext uri="{FF2B5EF4-FFF2-40B4-BE49-F238E27FC236}">
                <a16:creationId xmlns:a16="http://schemas.microsoft.com/office/drawing/2014/main" id="{B6B04DCD-2D4E-8E97-E5DA-808A5698533D}"/>
              </a:ext>
            </a:extLst>
          </p:cNvPr>
          <p:cNvSpPr/>
          <p:nvPr/>
        </p:nvSpPr>
        <p:spPr>
          <a:xfrm>
            <a:off x="8918708" y="3387941"/>
            <a:ext cx="1230567" cy="875734"/>
          </a:xfrm>
          <a:custGeom>
            <a:avLst/>
            <a:gdLst/>
            <a:ahLst/>
            <a:cxnLst/>
            <a:rect l="l" t="t" r="r" b="b"/>
            <a:pathLst>
              <a:path w="1734062" h="1153940">
                <a:moveTo>
                  <a:pt x="0" y="0"/>
                </a:moveTo>
                <a:lnTo>
                  <a:pt x="1734062" y="0"/>
                </a:lnTo>
                <a:lnTo>
                  <a:pt x="1734062" y="1153939"/>
                </a:lnTo>
                <a:lnTo>
                  <a:pt x="0" y="115393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MX"/>
          </a:p>
        </p:txBody>
      </p:sp>
      <p:sp>
        <p:nvSpPr>
          <p:cNvPr id="10" name="Freeform 11">
            <a:extLst>
              <a:ext uri="{FF2B5EF4-FFF2-40B4-BE49-F238E27FC236}">
                <a16:creationId xmlns:a16="http://schemas.microsoft.com/office/drawing/2014/main" id="{B2A3D8A8-3495-FEAF-B52C-21C31DFE0697}"/>
              </a:ext>
            </a:extLst>
          </p:cNvPr>
          <p:cNvSpPr/>
          <p:nvPr/>
        </p:nvSpPr>
        <p:spPr>
          <a:xfrm>
            <a:off x="10682138" y="3164764"/>
            <a:ext cx="1097564" cy="1044038"/>
          </a:xfrm>
          <a:custGeom>
            <a:avLst/>
            <a:gdLst/>
            <a:ahLst/>
            <a:cxnLst/>
            <a:rect l="l" t="t" r="r" b="b"/>
            <a:pathLst>
              <a:path w="1369620" h="1445856">
                <a:moveTo>
                  <a:pt x="0" y="0"/>
                </a:moveTo>
                <a:lnTo>
                  <a:pt x="1369620" y="0"/>
                </a:lnTo>
                <a:lnTo>
                  <a:pt x="1369620" y="1445856"/>
                </a:lnTo>
                <a:lnTo>
                  <a:pt x="0" y="144585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s-MX"/>
          </a:p>
        </p:txBody>
      </p:sp>
      <p:pic>
        <p:nvPicPr>
          <p:cNvPr id="11" name="Imagen 10">
            <a:extLst>
              <a:ext uri="{FF2B5EF4-FFF2-40B4-BE49-F238E27FC236}">
                <a16:creationId xmlns:a16="http://schemas.microsoft.com/office/drawing/2014/main" id="{7FCA14CD-CC7B-C1D4-4635-93B2F90A115B}"/>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932048" y="4913557"/>
            <a:ext cx="2082144" cy="1143617"/>
          </a:xfrm>
          <a:prstGeom prst="rect">
            <a:avLst/>
          </a:prstGeom>
        </p:spPr>
      </p:pic>
      <p:sp>
        <p:nvSpPr>
          <p:cNvPr id="12" name="Freeform 12">
            <a:extLst>
              <a:ext uri="{FF2B5EF4-FFF2-40B4-BE49-F238E27FC236}">
                <a16:creationId xmlns:a16="http://schemas.microsoft.com/office/drawing/2014/main" id="{67F22EE3-B40A-961C-B8BB-7897112C1F0C}"/>
              </a:ext>
            </a:extLst>
          </p:cNvPr>
          <p:cNvSpPr/>
          <p:nvPr/>
        </p:nvSpPr>
        <p:spPr>
          <a:xfrm rot="5141668" flipV="1">
            <a:off x="8255852" y="5012829"/>
            <a:ext cx="1505093" cy="945071"/>
          </a:xfrm>
          <a:custGeom>
            <a:avLst/>
            <a:gdLst/>
            <a:ahLst/>
            <a:cxnLst/>
            <a:rect l="l" t="t" r="r" b="b"/>
            <a:pathLst>
              <a:path w="2672027" h="1542007">
                <a:moveTo>
                  <a:pt x="0" y="1542007"/>
                </a:moveTo>
                <a:lnTo>
                  <a:pt x="2672027" y="1542007"/>
                </a:lnTo>
                <a:lnTo>
                  <a:pt x="2672027" y="0"/>
                </a:lnTo>
                <a:lnTo>
                  <a:pt x="0" y="0"/>
                </a:lnTo>
                <a:lnTo>
                  <a:pt x="0" y="1542007"/>
                </a:lnTo>
                <a:close/>
              </a:path>
            </a:pathLst>
          </a:custGeom>
          <a:blipFill>
            <a:blip r:embed="rId16"/>
            <a:stretch>
              <a:fillRect/>
            </a:stretch>
          </a:blipFill>
        </p:spPr>
        <p:txBody>
          <a:bodyPr/>
          <a:lstStyle/>
          <a:p>
            <a:endParaRPr lang="es-MX"/>
          </a:p>
        </p:txBody>
      </p:sp>
      <p:cxnSp>
        <p:nvCxnSpPr>
          <p:cNvPr id="13" name="Conector curvado 12">
            <a:extLst>
              <a:ext uri="{FF2B5EF4-FFF2-40B4-BE49-F238E27FC236}">
                <a16:creationId xmlns:a16="http://schemas.microsoft.com/office/drawing/2014/main" id="{832337EC-A2F2-0051-89B0-018D4789F8A5}"/>
              </a:ext>
            </a:extLst>
          </p:cNvPr>
          <p:cNvCxnSpPr>
            <a:cxnSpLocks/>
          </p:cNvCxnSpPr>
          <p:nvPr/>
        </p:nvCxnSpPr>
        <p:spPr>
          <a:xfrm>
            <a:off x="9346141" y="5541996"/>
            <a:ext cx="730250" cy="401086"/>
          </a:xfrm>
          <a:prstGeom prst="curvedConnector3">
            <a:avLst>
              <a:gd name="adj1" fmla="val 50000"/>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Freeform 13">
            <a:extLst>
              <a:ext uri="{FF2B5EF4-FFF2-40B4-BE49-F238E27FC236}">
                <a16:creationId xmlns:a16="http://schemas.microsoft.com/office/drawing/2014/main" id="{E452F6EF-FD7C-2769-2C0C-EFF3773ABB35}"/>
              </a:ext>
            </a:extLst>
          </p:cNvPr>
          <p:cNvSpPr/>
          <p:nvPr/>
        </p:nvSpPr>
        <p:spPr>
          <a:xfrm>
            <a:off x="10076391" y="5203739"/>
            <a:ext cx="1436105" cy="1340181"/>
          </a:xfrm>
          <a:custGeom>
            <a:avLst/>
            <a:gdLst/>
            <a:ahLst/>
            <a:cxnLst/>
            <a:rect l="l" t="t" r="r" b="b"/>
            <a:pathLst>
              <a:path w="3493986" h="3213885">
                <a:moveTo>
                  <a:pt x="0" y="0"/>
                </a:moveTo>
                <a:lnTo>
                  <a:pt x="3493986" y="0"/>
                </a:lnTo>
                <a:lnTo>
                  <a:pt x="3493986" y="3213885"/>
                </a:lnTo>
                <a:lnTo>
                  <a:pt x="0" y="3213885"/>
                </a:lnTo>
                <a:lnTo>
                  <a:pt x="0" y="0"/>
                </a:lnTo>
                <a:close/>
              </a:path>
            </a:pathLst>
          </a:custGeom>
          <a:blipFill>
            <a:blip r:embed="rId17"/>
            <a:stretch>
              <a:fillRect l="-17051" t="-87126" r="-44333" b="-32186"/>
            </a:stretch>
          </a:blipFill>
        </p:spPr>
        <p:txBody>
          <a:bodyPr/>
          <a:lstStyle/>
          <a:p>
            <a:endParaRPr lang="es-MX"/>
          </a:p>
        </p:txBody>
      </p:sp>
    </p:spTree>
    <p:extLst>
      <p:ext uri="{BB962C8B-B14F-4D97-AF65-F5344CB8AC3E}">
        <p14:creationId xmlns:p14="http://schemas.microsoft.com/office/powerpoint/2010/main" val="1574210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820EA-D704-BB59-325C-416BBA5B8697}"/>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5E7A4672-9078-8C2F-CE8B-D71DC36671F3}"/>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B27C3772-F9F0-8B0A-9BB8-B4A6AC39F246}"/>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Funciones de los macroinvertebrados en el ecosistema</a:t>
            </a:r>
            <a:endParaRPr lang="es-ES_tradnl" sz="4000" dirty="0"/>
          </a:p>
        </p:txBody>
      </p:sp>
      <p:sp>
        <p:nvSpPr>
          <p:cNvPr id="20" name="Rectángulo redondeado 19">
            <a:extLst>
              <a:ext uri="{FF2B5EF4-FFF2-40B4-BE49-F238E27FC236}">
                <a16:creationId xmlns:a16="http://schemas.microsoft.com/office/drawing/2014/main" id="{890532E8-4C43-CB0F-2735-0FBFB2FCF2CC}"/>
              </a:ext>
            </a:extLst>
          </p:cNvPr>
          <p:cNvSpPr/>
          <p:nvPr/>
        </p:nvSpPr>
        <p:spPr>
          <a:xfrm>
            <a:off x="785191" y="1215887"/>
            <a:ext cx="2849217" cy="221311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_tradnl" sz="1600" b="1" dirty="0">
                <a:ln w="0"/>
                <a:solidFill>
                  <a:schemeClr val="tx1"/>
                </a:solidFill>
                <a:effectLst>
                  <a:outerShdw blurRad="38100" dist="19050" dir="2700000" algn="tl" rotWithShape="0">
                    <a:schemeClr val="dk1">
                      <a:alpha val="40000"/>
                    </a:schemeClr>
                  </a:outerShdw>
                </a:effectLst>
                <a:latin typeface="Montserrat" pitchFamily="2" charset="77"/>
              </a:rPr>
              <a:t>Cadenas alimenticias</a:t>
            </a:r>
          </a:p>
          <a:p>
            <a:pPr algn="just"/>
            <a:r>
              <a:rPr lang="en-US" sz="1600" dirty="0">
                <a:solidFill>
                  <a:srgbClr val="040606"/>
                </a:solidFill>
                <a:latin typeface="Montserrat" pitchFamily="2" charset="77"/>
              </a:rPr>
              <a:t>Son </a:t>
            </a:r>
            <a:r>
              <a:rPr lang="en-US" sz="1600" dirty="0" err="1">
                <a:solidFill>
                  <a:srgbClr val="040606"/>
                </a:solidFill>
                <a:latin typeface="Montserrat" pitchFamily="2" charset="77"/>
              </a:rPr>
              <a:t>alimento</a:t>
            </a:r>
            <a:r>
              <a:rPr lang="en-US" sz="1600" dirty="0">
                <a:solidFill>
                  <a:srgbClr val="040606"/>
                </a:solidFill>
                <a:latin typeface="Montserrat" pitchFamily="2" charset="77"/>
              </a:rPr>
              <a:t> para </a:t>
            </a:r>
            <a:r>
              <a:rPr lang="en-US" sz="1600" dirty="0" err="1">
                <a:solidFill>
                  <a:srgbClr val="040606"/>
                </a:solidFill>
                <a:latin typeface="Montserrat" pitchFamily="2" charset="77"/>
              </a:rPr>
              <a:t>muchas</a:t>
            </a:r>
            <a:r>
              <a:rPr lang="en-US" sz="1600" dirty="0">
                <a:solidFill>
                  <a:srgbClr val="040606"/>
                </a:solidFill>
                <a:latin typeface="Montserrat" pitchFamily="2" charset="77"/>
              </a:rPr>
              <a:t> </a:t>
            </a:r>
            <a:r>
              <a:rPr lang="en-US" sz="1600" dirty="0" err="1">
                <a:solidFill>
                  <a:srgbClr val="040606"/>
                </a:solidFill>
                <a:latin typeface="Montserrat" pitchFamily="2" charset="77"/>
              </a:rPr>
              <a:t>especies</a:t>
            </a:r>
            <a:r>
              <a:rPr lang="en-US" sz="1600" dirty="0">
                <a:solidFill>
                  <a:srgbClr val="040606"/>
                </a:solidFill>
                <a:latin typeface="Montserrat" pitchFamily="2" charset="77"/>
              </a:rPr>
              <a:t> </a:t>
            </a:r>
            <a:r>
              <a:rPr lang="en-US" sz="1600" dirty="0" err="1">
                <a:solidFill>
                  <a:srgbClr val="040606"/>
                </a:solidFill>
                <a:latin typeface="Montserrat" pitchFamily="2" charset="77"/>
              </a:rPr>
              <a:t>acuáticas</a:t>
            </a:r>
            <a:r>
              <a:rPr lang="en-US" sz="1600" dirty="0">
                <a:solidFill>
                  <a:srgbClr val="040606"/>
                </a:solidFill>
                <a:latin typeface="Montserrat" pitchFamily="2" charset="77"/>
              </a:rPr>
              <a:t> </a:t>
            </a:r>
            <a:r>
              <a:rPr lang="en-US" sz="1600" dirty="0" err="1">
                <a:solidFill>
                  <a:srgbClr val="040606"/>
                </a:solidFill>
                <a:latin typeface="Montserrat" pitchFamily="2" charset="77"/>
              </a:rPr>
              <a:t>como</a:t>
            </a:r>
            <a:r>
              <a:rPr lang="en-US" sz="1600" dirty="0">
                <a:solidFill>
                  <a:srgbClr val="040606"/>
                </a:solidFill>
                <a:latin typeface="Montserrat" pitchFamily="2" charset="77"/>
              </a:rPr>
              <a:t> </a:t>
            </a:r>
            <a:r>
              <a:rPr lang="en-US" sz="1600" dirty="0" err="1">
                <a:solidFill>
                  <a:srgbClr val="040606"/>
                </a:solidFill>
                <a:latin typeface="Montserrat" pitchFamily="2" charset="77"/>
              </a:rPr>
              <a:t>peces</a:t>
            </a:r>
            <a:r>
              <a:rPr lang="en-US" sz="1600" dirty="0">
                <a:solidFill>
                  <a:srgbClr val="040606"/>
                </a:solidFill>
                <a:latin typeface="Montserrat" pitchFamily="2" charset="77"/>
              </a:rPr>
              <a:t>, </a:t>
            </a:r>
            <a:r>
              <a:rPr lang="en-US" sz="1600" dirty="0" err="1">
                <a:solidFill>
                  <a:srgbClr val="040606"/>
                </a:solidFill>
                <a:latin typeface="Montserrat" pitchFamily="2" charset="77"/>
              </a:rPr>
              <a:t>anfibios</a:t>
            </a:r>
            <a:r>
              <a:rPr lang="en-US" sz="1600" dirty="0">
                <a:solidFill>
                  <a:srgbClr val="040606"/>
                </a:solidFill>
                <a:latin typeface="Montserrat" pitchFamily="2" charset="77"/>
              </a:rPr>
              <a:t>, </a:t>
            </a:r>
            <a:r>
              <a:rPr lang="en-US" sz="1600" dirty="0" err="1">
                <a:solidFill>
                  <a:srgbClr val="040606"/>
                </a:solidFill>
                <a:latin typeface="Montserrat" pitchFamily="2" charset="77"/>
              </a:rPr>
              <a:t>aves</a:t>
            </a:r>
            <a:r>
              <a:rPr lang="en-US" sz="1600" dirty="0">
                <a:solidFill>
                  <a:srgbClr val="040606"/>
                </a:solidFill>
                <a:latin typeface="Montserrat" pitchFamily="2" charset="77"/>
              </a:rPr>
              <a:t> y </a:t>
            </a:r>
            <a:r>
              <a:rPr lang="en-US" sz="1600" dirty="0" err="1">
                <a:solidFill>
                  <a:srgbClr val="040606"/>
                </a:solidFill>
                <a:latin typeface="Montserrat" pitchFamily="2" charset="77"/>
              </a:rPr>
              <a:t>otros</a:t>
            </a:r>
            <a:r>
              <a:rPr lang="en-US" sz="1600" dirty="0">
                <a:solidFill>
                  <a:srgbClr val="040606"/>
                </a:solidFill>
                <a:latin typeface="Montserrat" pitchFamily="2" charset="77"/>
              </a:rPr>
              <a:t> </a:t>
            </a:r>
            <a:r>
              <a:rPr lang="en-US" sz="1600" dirty="0" err="1">
                <a:solidFill>
                  <a:srgbClr val="040606"/>
                </a:solidFill>
                <a:latin typeface="Montserrat" pitchFamily="2" charset="77"/>
              </a:rPr>
              <a:t>invertebrados</a:t>
            </a:r>
            <a:r>
              <a:rPr lang="en-US" sz="1600" dirty="0">
                <a:solidFill>
                  <a:srgbClr val="040606"/>
                </a:solidFill>
                <a:latin typeface="Montserrat" pitchFamily="2" charset="77"/>
              </a:rPr>
              <a:t> (</a:t>
            </a:r>
            <a:r>
              <a:rPr lang="en-US" sz="1600" dirty="0" err="1">
                <a:solidFill>
                  <a:srgbClr val="040606"/>
                </a:solidFill>
                <a:latin typeface="Montserrat" pitchFamily="2" charset="77"/>
              </a:rPr>
              <a:t>acuáticos</a:t>
            </a:r>
            <a:r>
              <a:rPr lang="en-US" sz="1600" dirty="0">
                <a:solidFill>
                  <a:srgbClr val="040606"/>
                </a:solidFill>
                <a:latin typeface="Montserrat" pitchFamily="2" charset="77"/>
              </a:rPr>
              <a:t> y </a:t>
            </a:r>
            <a:r>
              <a:rPr lang="en-US" sz="1600" dirty="0" err="1">
                <a:solidFill>
                  <a:srgbClr val="040606"/>
                </a:solidFill>
                <a:latin typeface="Montserrat" pitchFamily="2" charset="77"/>
              </a:rPr>
              <a:t>terrestres</a:t>
            </a:r>
            <a:r>
              <a:rPr lang="en-US" sz="1600" dirty="0">
                <a:solidFill>
                  <a:srgbClr val="040606"/>
                </a:solidFill>
                <a:latin typeface="Montserrat" pitchFamily="2" charset="77"/>
              </a:rPr>
              <a:t>).</a:t>
            </a:r>
          </a:p>
        </p:txBody>
      </p:sp>
      <p:sp>
        <p:nvSpPr>
          <p:cNvPr id="21" name="Rectángulo redondeado 20">
            <a:extLst>
              <a:ext uri="{FF2B5EF4-FFF2-40B4-BE49-F238E27FC236}">
                <a16:creationId xmlns:a16="http://schemas.microsoft.com/office/drawing/2014/main" id="{4C17A03A-259B-9C93-C5AE-95EBD327EEA6}"/>
              </a:ext>
            </a:extLst>
          </p:cNvPr>
          <p:cNvSpPr/>
          <p:nvPr/>
        </p:nvSpPr>
        <p:spPr>
          <a:xfrm>
            <a:off x="4250634" y="1215885"/>
            <a:ext cx="3359426" cy="221311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_tradnl" sz="1600" b="1" dirty="0">
                <a:ln w="0"/>
                <a:solidFill>
                  <a:schemeClr val="tx1"/>
                </a:solidFill>
                <a:effectLst>
                  <a:outerShdw blurRad="38100" dist="19050" dir="2700000" algn="tl" rotWithShape="0">
                    <a:schemeClr val="dk1">
                      <a:alpha val="40000"/>
                    </a:schemeClr>
                  </a:outerShdw>
                </a:effectLst>
                <a:latin typeface="Montserrat" pitchFamily="2" charset="77"/>
              </a:rPr>
              <a:t>Polinización</a:t>
            </a:r>
          </a:p>
          <a:p>
            <a:r>
              <a:rPr lang="en-US" sz="1600" dirty="0" err="1">
                <a:solidFill>
                  <a:srgbClr val="040606"/>
                </a:solidFill>
                <a:latin typeface="Montserrat" pitchFamily="2" charset="77"/>
              </a:rPr>
              <a:t>Algunos</a:t>
            </a:r>
            <a:r>
              <a:rPr lang="en-US" sz="1600" dirty="0">
                <a:solidFill>
                  <a:srgbClr val="040606"/>
                </a:solidFill>
                <a:latin typeface="Montserrat" pitchFamily="2" charset="77"/>
              </a:rPr>
              <a:t> </a:t>
            </a:r>
            <a:r>
              <a:rPr lang="en-US" sz="1600" dirty="0" err="1">
                <a:solidFill>
                  <a:srgbClr val="040606"/>
                </a:solidFill>
                <a:latin typeface="Montserrat" pitchFamily="2" charset="77"/>
              </a:rPr>
              <a:t>macroinvertebrados</a:t>
            </a:r>
            <a:r>
              <a:rPr lang="en-US" sz="1600" dirty="0">
                <a:solidFill>
                  <a:srgbClr val="040606"/>
                </a:solidFill>
                <a:latin typeface="Montserrat" pitchFamily="2" charset="77"/>
              </a:rPr>
              <a:t> </a:t>
            </a:r>
            <a:r>
              <a:rPr lang="en-US" sz="1600" dirty="0" err="1">
                <a:solidFill>
                  <a:srgbClr val="040606"/>
                </a:solidFill>
                <a:latin typeface="Montserrat" pitchFamily="2" charset="77"/>
              </a:rPr>
              <a:t>tienen</a:t>
            </a:r>
            <a:r>
              <a:rPr lang="en-US" sz="1600" dirty="0">
                <a:solidFill>
                  <a:srgbClr val="040606"/>
                </a:solidFill>
                <a:latin typeface="Montserrat" pitchFamily="2" charset="77"/>
              </a:rPr>
              <a:t> </a:t>
            </a:r>
            <a:r>
              <a:rPr lang="en-US" sz="1600" dirty="0" err="1">
                <a:solidFill>
                  <a:srgbClr val="040606"/>
                </a:solidFill>
                <a:latin typeface="Montserrat" pitchFamily="2" charset="77"/>
              </a:rPr>
              <a:t>fases</a:t>
            </a:r>
            <a:r>
              <a:rPr lang="en-US" sz="1600" dirty="0">
                <a:solidFill>
                  <a:srgbClr val="040606"/>
                </a:solidFill>
                <a:latin typeface="Montserrat" pitchFamily="2" charset="77"/>
              </a:rPr>
              <a:t> </a:t>
            </a:r>
            <a:r>
              <a:rPr lang="en-US" sz="1600" dirty="0" err="1">
                <a:solidFill>
                  <a:srgbClr val="040606"/>
                </a:solidFill>
                <a:latin typeface="Montserrat" pitchFamily="2" charset="77"/>
              </a:rPr>
              <a:t>adultas</a:t>
            </a:r>
            <a:r>
              <a:rPr lang="en-US" sz="1600" dirty="0">
                <a:solidFill>
                  <a:srgbClr val="040606"/>
                </a:solidFill>
                <a:latin typeface="Montserrat" pitchFamily="2" charset="77"/>
              </a:rPr>
              <a:t> fuera del </a:t>
            </a:r>
            <a:r>
              <a:rPr lang="en-US" sz="1600" dirty="0" err="1">
                <a:solidFill>
                  <a:srgbClr val="040606"/>
                </a:solidFill>
                <a:latin typeface="Montserrat" pitchFamily="2" charset="77"/>
              </a:rPr>
              <a:t>agua</a:t>
            </a:r>
            <a:r>
              <a:rPr lang="en-US" sz="1600" dirty="0">
                <a:solidFill>
                  <a:srgbClr val="040606"/>
                </a:solidFill>
                <a:latin typeface="Montserrat" pitchFamily="2" charset="77"/>
              </a:rPr>
              <a:t>, </a:t>
            </a:r>
            <a:r>
              <a:rPr lang="en-US" sz="1600" dirty="0" err="1">
                <a:solidFill>
                  <a:srgbClr val="040606"/>
                </a:solidFill>
                <a:latin typeface="Montserrat" pitchFamily="2" charset="77"/>
              </a:rPr>
              <a:t>los</a:t>
            </a:r>
            <a:r>
              <a:rPr lang="en-US" sz="1600" dirty="0">
                <a:solidFill>
                  <a:srgbClr val="040606"/>
                </a:solidFill>
                <a:latin typeface="Montserrat" pitchFamily="2" charset="77"/>
              </a:rPr>
              <a:t> </a:t>
            </a:r>
            <a:r>
              <a:rPr lang="en-US" sz="1600" dirty="0" err="1">
                <a:solidFill>
                  <a:srgbClr val="040606"/>
                </a:solidFill>
                <a:latin typeface="Montserrat" pitchFamily="2" charset="77"/>
              </a:rPr>
              <a:t>cuales</a:t>
            </a:r>
            <a:r>
              <a:rPr lang="en-US" sz="1600" dirty="0">
                <a:solidFill>
                  <a:srgbClr val="040606"/>
                </a:solidFill>
                <a:latin typeface="Montserrat" pitchFamily="2" charset="77"/>
              </a:rPr>
              <a:t> al </a:t>
            </a:r>
            <a:r>
              <a:rPr lang="en-US" sz="1600" dirty="0" err="1">
                <a:solidFill>
                  <a:srgbClr val="040606"/>
                </a:solidFill>
                <a:latin typeface="Montserrat" pitchFamily="2" charset="77"/>
              </a:rPr>
              <a:t>alimentan</a:t>
            </a:r>
            <a:r>
              <a:rPr lang="en-US" sz="1600" dirty="0">
                <a:solidFill>
                  <a:srgbClr val="040606"/>
                </a:solidFill>
                <a:latin typeface="Montserrat" pitchFamily="2" charset="77"/>
              </a:rPr>
              <a:t> de </a:t>
            </a:r>
            <a:r>
              <a:rPr lang="en-US" sz="1600" dirty="0" err="1">
                <a:solidFill>
                  <a:srgbClr val="040606"/>
                </a:solidFill>
                <a:latin typeface="Montserrat" pitchFamily="2" charset="77"/>
              </a:rPr>
              <a:t>néctar</a:t>
            </a:r>
            <a:r>
              <a:rPr lang="en-US" sz="1600" dirty="0">
                <a:solidFill>
                  <a:srgbClr val="040606"/>
                </a:solidFill>
                <a:latin typeface="Montserrat" pitchFamily="2" charset="77"/>
              </a:rPr>
              <a:t>, </a:t>
            </a:r>
            <a:r>
              <a:rPr lang="en-US" sz="1600" dirty="0" err="1">
                <a:solidFill>
                  <a:srgbClr val="040606"/>
                </a:solidFill>
                <a:latin typeface="Montserrat" pitchFamily="2" charset="77"/>
              </a:rPr>
              <a:t>contribuyen</a:t>
            </a:r>
            <a:r>
              <a:rPr lang="en-US" sz="1600" dirty="0">
                <a:solidFill>
                  <a:srgbClr val="040606"/>
                </a:solidFill>
                <a:latin typeface="Montserrat" pitchFamily="2" charset="77"/>
              </a:rPr>
              <a:t> a la </a:t>
            </a:r>
            <a:r>
              <a:rPr lang="en-US" sz="1600" dirty="0" err="1">
                <a:solidFill>
                  <a:srgbClr val="040606"/>
                </a:solidFill>
                <a:latin typeface="Montserrat" pitchFamily="2" charset="77"/>
              </a:rPr>
              <a:t>polinización</a:t>
            </a:r>
            <a:r>
              <a:rPr lang="en-US" sz="1600" dirty="0">
                <a:solidFill>
                  <a:srgbClr val="040606"/>
                </a:solidFill>
                <a:latin typeface="Montserrat" pitchFamily="2" charset="77"/>
              </a:rPr>
              <a:t>.</a:t>
            </a:r>
          </a:p>
        </p:txBody>
      </p:sp>
      <p:sp>
        <p:nvSpPr>
          <p:cNvPr id="22" name="Rectángulo redondeado 21">
            <a:extLst>
              <a:ext uri="{FF2B5EF4-FFF2-40B4-BE49-F238E27FC236}">
                <a16:creationId xmlns:a16="http://schemas.microsoft.com/office/drawing/2014/main" id="{F2D17DCB-952C-B6B4-C960-70E3F14D86E4}"/>
              </a:ext>
            </a:extLst>
          </p:cNvPr>
          <p:cNvSpPr/>
          <p:nvPr/>
        </p:nvSpPr>
        <p:spPr>
          <a:xfrm>
            <a:off x="6798068" y="3856402"/>
            <a:ext cx="3359426" cy="221311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_tradnl" sz="1600" b="1" dirty="0">
                <a:ln w="0"/>
                <a:solidFill>
                  <a:schemeClr val="tx1"/>
                </a:solidFill>
                <a:effectLst>
                  <a:outerShdw blurRad="38100" dist="19050" dir="2700000" algn="tl" rotWithShape="0">
                    <a:schemeClr val="dk1">
                      <a:alpha val="40000"/>
                    </a:schemeClr>
                  </a:outerShdw>
                </a:effectLst>
                <a:latin typeface="Montserrat" pitchFamily="2" charset="77"/>
              </a:rPr>
              <a:t>Indicadores de calidad</a:t>
            </a:r>
          </a:p>
          <a:p>
            <a:pPr algn="just"/>
            <a:r>
              <a:rPr lang="en-US" sz="1600" dirty="0">
                <a:solidFill>
                  <a:srgbClr val="040606"/>
                </a:solidFill>
                <a:latin typeface="Montserrat" pitchFamily="2" charset="77"/>
              </a:rPr>
              <a:t>Son </a:t>
            </a:r>
            <a:r>
              <a:rPr lang="en-US" sz="1600" dirty="0" err="1">
                <a:solidFill>
                  <a:srgbClr val="040606"/>
                </a:solidFill>
                <a:latin typeface="Montserrat" pitchFamily="2" charset="77"/>
              </a:rPr>
              <a:t>sensibles</a:t>
            </a:r>
            <a:r>
              <a:rPr lang="en-US" sz="1600" dirty="0">
                <a:solidFill>
                  <a:srgbClr val="040606"/>
                </a:solidFill>
                <a:latin typeface="Montserrat" pitchFamily="2" charset="77"/>
              </a:rPr>
              <a:t> a </a:t>
            </a:r>
            <a:r>
              <a:rPr lang="en-US" sz="1600" dirty="0" err="1">
                <a:solidFill>
                  <a:srgbClr val="040606"/>
                </a:solidFill>
                <a:latin typeface="Montserrat" pitchFamily="2" charset="77"/>
              </a:rPr>
              <a:t>cambios</a:t>
            </a:r>
            <a:r>
              <a:rPr lang="en-US" sz="1600" dirty="0">
                <a:solidFill>
                  <a:srgbClr val="040606"/>
                </a:solidFill>
                <a:latin typeface="Montserrat" pitchFamily="2" charset="77"/>
              </a:rPr>
              <a:t> </a:t>
            </a:r>
            <a:r>
              <a:rPr lang="en-US" sz="1600" dirty="0" err="1">
                <a:solidFill>
                  <a:srgbClr val="040606"/>
                </a:solidFill>
                <a:latin typeface="Montserrat" pitchFamily="2" charset="77"/>
              </a:rPr>
              <a:t>en</a:t>
            </a:r>
            <a:r>
              <a:rPr lang="en-US" sz="1600" dirty="0">
                <a:solidFill>
                  <a:srgbClr val="040606"/>
                </a:solidFill>
                <a:latin typeface="Montserrat" pitchFamily="2" charset="77"/>
              </a:rPr>
              <a:t> la </a:t>
            </a:r>
            <a:r>
              <a:rPr lang="en-US" sz="1600" dirty="0" err="1">
                <a:solidFill>
                  <a:srgbClr val="040606"/>
                </a:solidFill>
                <a:latin typeface="Montserrat" pitchFamily="2" charset="77"/>
              </a:rPr>
              <a:t>calidad</a:t>
            </a:r>
            <a:r>
              <a:rPr lang="en-US" sz="1600" dirty="0">
                <a:solidFill>
                  <a:srgbClr val="040606"/>
                </a:solidFill>
                <a:latin typeface="Montserrat" pitchFamily="2" charset="77"/>
              </a:rPr>
              <a:t> del </a:t>
            </a:r>
            <a:r>
              <a:rPr lang="en-US" sz="1600" dirty="0" err="1">
                <a:solidFill>
                  <a:srgbClr val="040606"/>
                </a:solidFill>
                <a:latin typeface="Montserrat" pitchFamily="2" charset="77"/>
              </a:rPr>
              <a:t>agua</a:t>
            </a:r>
            <a:r>
              <a:rPr lang="en-US" sz="1600" dirty="0">
                <a:solidFill>
                  <a:srgbClr val="040606"/>
                </a:solidFill>
                <a:latin typeface="Montserrat" pitchFamily="2" charset="77"/>
              </a:rPr>
              <a:t>, </a:t>
            </a:r>
            <a:r>
              <a:rPr lang="en-US" sz="1600" dirty="0" err="1">
                <a:solidFill>
                  <a:srgbClr val="040606"/>
                </a:solidFill>
                <a:latin typeface="Montserrat" pitchFamily="2" charset="77"/>
              </a:rPr>
              <a:t>por</a:t>
            </a:r>
            <a:r>
              <a:rPr lang="en-US" sz="1600" dirty="0">
                <a:solidFill>
                  <a:srgbClr val="040606"/>
                </a:solidFill>
                <a:latin typeface="Montserrat" pitchFamily="2" charset="77"/>
              </a:rPr>
              <a:t> </a:t>
            </a:r>
            <a:r>
              <a:rPr lang="en-US" sz="1600" dirty="0" err="1">
                <a:solidFill>
                  <a:srgbClr val="040606"/>
                </a:solidFill>
                <a:latin typeface="Montserrat" pitchFamily="2" charset="77"/>
              </a:rPr>
              <a:t>ejemplo</a:t>
            </a:r>
            <a:r>
              <a:rPr lang="en-US" sz="1600" dirty="0">
                <a:solidFill>
                  <a:srgbClr val="040606"/>
                </a:solidFill>
                <a:latin typeface="Montserrat" pitchFamily="2" charset="77"/>
              </a:rPr>
              <a:t> al </a:t>
            </a:r>
            <a:r>
              <a:rPr lang="en-US" sz="1600" dirty="0" err="1">
                <a:solidFill>
                  <a:srgbClr val="040606"/>
                </a:solidFill>
                <a:latin typeface="Montserrat" pitchFamily="2" charset="77"/>
              </a:rPr>
              <a:t>incremento</a:t>
            </a:r>
            <a:r>
              <a:rPr lang="en-US" sz="1600" dirty="0">
                <a:solidFill>
                  <a:srgbClr val="040606"/>
                </a:solidFill>
                <a:latin typeface="Montserrat" pitchFamily="2" charset="77"/>
              </a:rPr>
              <a:t> de </a:t>
            </a:r>
            <a:r>
              <a:rPr lang="en-US" sz="1600" dirty="0" err="1">
                <a:solidFill>
                  <a:srgbClr val="040606"/>
                </a:solidFill>
                <a:latin typeface="Montserrat" pitchFamily="2" charset="77"/>
              </a:rPr>
              <a:t>contaminación</a:t>
            </a:r>
            <a:r>
              <a:rPr lang="en-US" sz="1600" dirty="0">
                <a:solidFill>
                  <a:srgbClr val="040606"/>
                </a:solidFill>
                <a:latin typeface="Montserrat" pitchFamily="2" charset="77"/>
              </a:rPr>
              <a:t>, </a:t>
            </a:r>
            <a:r>
              <a:rPr lang="en-US" sz="1600" dirty="0" err="1">
                <a:solidFill>
                  <a:srgbClr val="040606"/>
                </a:solidFill>
                <a:latin typeface="Montserrat" pitchFamily="2" charset="77"/>
              </a:rPr>
              <a:t>alteración</a:t>
            </a:r>
            <a:r>
              <a:rPr lang="en-US" sz="1600" dirty="0">
                <a:solidFill>
                  <a:srgbClr val="040606"/>
                </a:solidFill>
                <a:latin typeface="Montserrat" pitchFamily="2" charset="77"/>
              </a:rPr>
              <a:t> la </a:t>
            </a:r>
            <a:r>
              <a:rPr lang="en-US" sz="1600" dirty="0" err="1">
                <a:solidFill>
                  <a:srgbClr val="040606"/>
                </a:solidFill>
                <a:latin typeface="Montserrat" pitchFamily="2" charset="77"/>
              </a:rPr>
              <a:t>vegetación</a:t>
            </a:r>
            <a:r>
              <a:rPr lang="en-US" sz="1600" dirty="0">
                <a:solidFill>
                  <a:srgbClr val="040606"/>
                </a:solidFill>
                <a:latin typeface="Montserrat" pitchFamily="2" charset="77"/>
              </a:rPr>
              <a:t> o </a:t>
            </a:r>
            <a:r>
              <a:rPr lang="en-US" sz="1600" dirty="0" err="1">
                <a:solidFill>
                  <a:srgbClr val="040606"/>
                </a:solidFill>
                <a:latin typeface="Montserrat" pitchFamily="2" charset="77"/>
              </a:rPr>
              <a:t>modificación</a:t>
            </a:r>
            <a:r>
              <a:rPr lang="en-US" sz="1600" dirty="0">
                <a:solidFill>
                  <a:srgbClr val="040606"/>
                </a:solidFill>
                <a:latin typeface="Montserrat" pitchFamily="2" charset="77"/>
              </a:rPr>
              <a:t> </a:t>
            </a:r>
            <a:r>
              <a:rPr lang="en-US" sz="1600" dirty="0" err="1">
                <a:solidFill>
                  <a:srgbClr val="040606"/>
                </a:solidFill>
                <a:latin typeface="Montserrat" pitchFamily="2" charset="77"/>
              </a:rPr>
              <a:t>físicas</a:t>
            </a:r>
            <a:r>
              <a:rPr lang="en-US" sz="1600" dirty="0">
                <a:solidFill>
                  <a:srgbClr val="040606"/>
                </a:solidFill>
                <a:latin typeface="Montserrat" pitchFamily="2" charset="77"/>
              </a:rPr>
              <a:t> del </a:t>
            </a:r>
            <a:r>
              <a:rPr lang="en-US" sz="1600" dirty="0" err="1">
                <a:solidFill>
                  <a:srgbClr val="040606"/>
                </a:solidFill>
                <a:latin typeface="Montserrat" pitchFamily="2" charset="77"/>
              </a:rPr>
              <a:t>cauce</a:t>
            </a:r>
            <a:r>
              <a:rPr lang="en-US" sz="1600" dirty="0">
                <a:solidFill>
                  <a:srgbClr val="040606"/>
                </a:solidFill>
                <a:latin typeface="Montserrat" pitchFamily="2" charset="77"/>
              </a:rPr>
              <a:t>.</a:t>
            </a:r>
          </a:p>
        </p:txBody>
      </p:sp>
      <p:sp>
        <p:nvSpPr>
          <p:cNvPr id="23" name="Rectángulo redondeado 22">
            <a:extLst>
              <a:ext uri="{FF2B5EF4-FFF2-40B4-BE49-F238E27FC236}">
                <a16:creationId xmlns:a16="http://schemas.microsoft.com/office/drawing/2014/main" id="{E787516B-70DB-8556-A4D9-6A9385E60118}"/>
              </a:ext>
            </a:extLst>
          </p:cNvPr>
          <p:cNvSpPr/>
          <p:nvPr/>
        </p:nvSpPr>
        <p:spPr>
          <a:xfrm>
            <a:off x="2445025" y="3856403"/>
            <a:ext cx="3359426" cy="221311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_tradnl" sz="1600" b="1" dirty="0">
                <a:ln w="0"/>
                <a:solidFill>
                  <a:schemeClr val="tx1"/>
                </a:solidFill>
                <a:effectLst>
                  <a:outerShdw blurRad="38100" dist="19050" dir="2700000" algn="tl" rotWithShape="0">
                    <a:schemeClr val="dk1">
                      <a:alpha val="40000"/>
                    </a:schemeClr>
                  </a:outerShdw>
                </a:effectLst>
                <a:latin typeface="Montserrat" pitchFamily="2" charset="77"/>
              </a:rPr>
              <a:t>Reciclaje de materia</a:t>
            </a:r>
          </a:p>
          <a:p>
            <a:pPr lvl="0" algn="just">
              <a:defRPr/>
            </a:pPr>
            <a:r>
              <a:rPr lang="en-US" sz="1600" dirty="0" err="1">
                <a:solidFill>
                  <a:srgbClr val="040606"/>
                </a:solidFill>
                <a:latin typeface="Montserrat" pitchFamily="2" charset="77"/>
              </a:rPr>
              <a:t>Descomponen</a:t>
            </a:r>
            <a:r>
              <a:rPr lang="en-US" sz="1600" dirty="0">
                <a:solidFill>
                  <a:srgbClr val="040606"/>
                </a:solidFill>
                <a:latin typeface="Montserrat" pitchFamily="2" charset="77"/>
              </a:rPr>
              <a:t> </a:t>
            </a:r>
            <a:r>
              <a:rPr lang="en-US" sz="1600" dirty="0" err="1">
                <a:solidFill>
                  <a:srgbClr val="040606"/>
                </a:solidFill>
                <a:latin typeface="Montserrat" pitchFamily="2" charset="77"/>
              </a:rPr>
              <a:t>materia</a:t>
            </a:r>
            <a:r>
              <a:rPr lang="en-US" sz="1600" dirty="0">
                <a:solidFill>
                  <a:srgbClr val="040606"/>
                </a:solidFill>
                <a:latin typeface="Montserrat" pitchFamily="2" charset="77"/>
              </a:rPr>
              <a:t> </a:t>
            </a:r>
            <a:r>
              <a:rPr lang="en-US" sz="1600" dirty="0" err="1">
                <a:solidFill>
                  <a:srgbClr val="040606"/>
                </a:solidFill>
                <a:latin typeface="Montserrat" pitchFamily="2" charset="77"/>
              </a:rPr>
              <a:t>orgánica</a:t>
            </a:r>
            <a:r>
              <a:rPr lang="en-US" sz="1600" dirty="0">
                <a:solidFill>
                  <a:srgbClr val="040606"/>
                </a:solidFill>
                <a:latin typeface="Montserrat" pitchFamily="2" charset="77"/>
              </a:rPr>
              <a:t> </a:t>
            </a:r>
            <a:r>
              <a:rPr lang="en-US" sz="1600" dirty="0" err="1">
                <a:solidFill>
                  <a:srgbClr val="040606"/>
                </a:solidFill>
                <a:latin typeface="Montserrat" pitchFamily="2" charset="77"/>
              </a:rPr>
              <a:t>en</a:t>
            </a:r>
            <a:r>
              <a:rPr lang="en-US" sz="1600" dirty="0">
                <a:solidFill>
                  <a:srgbClr val="040606"/>
                </a:solidFill>
                <a:latin typeface="Montserrat" pitchFamily="2" charset="77"/>
              </a:rPr>
              <a:t> </a:t>
            </a:r>
            <a:r>
              <a:rPr lang="en-US" sz="1600" dirty="0" err="1">
                <a:solidFill>
                  <a:srgbClr val="040606"/>
                </a:solidFill>
                <a:latin typeface="Montserrat" pitchFamily="2" charset="77"/>
              </a:rPr>
              <a:t>el</a:t>
            </a:r>
            <a:r>
              <a:rPr lang="en-US" sz="1600" dirty="0">
                <a:solidFill>
                  <a:srgbClr val="040606"/>
                </a:solidFill>
                <a:latin typeface="Montserrat" pitchFamily="2" charset="77"/>
              </a:rPr>
              <a:t> </a:t>
            </a:r>
            <a:r>
              <a:rPr lang="en-US" sz="1600" dirty="0" err="1">
                <a:solidFill>
                  <a:srgbClr val="040606"/>
                </a:solidFill>
                <a:latin typeface="Montserrat" pitchFamily="2" charset="77"/>
              </a:rPr>
              <a:t>agua</a:t>
            </a:r>
            <a:r>
              <a:rPr lang="en-US" sz="1600" dirty="0">
                <a:solidFill>
                  <a:srgbClr val="040606"/>
                </a:solidFill>
                <a:latin typeface="Montserrat" pitchFamily="2" charset="77"/>
              </a:rPr>
              <a:t>, </a:t>
            </a:r>
            <a:r>
              <a:rPr lang="en-US" sz="1600" dirty="0" err="1">
                <a:solidFill>
                  <a:srgbClr val="040606"/>
                </a:solidFill>
                <a:latin typeface="Montserrat" pitchFamily="2" charset="77"/>
              </a:rPr>
              <a:t>asegurando</a:t>
            </a:r>
            <a:r>
              <a:rPr lang="en-US" sz="1600" dirty="0">
                <a:solidFill>
                  <a:srgbClr val="040606"/>
                </a:solidFill>
                <a:latin typeface="Montserrat" pitchFamily="2" charset="77"/>
              </a:rPr>
              <a:t> la </a:t>
            </a:r>
            <a:r>
              <a:rPr lang="en-US" sz="1600" dirty="0" err="1">
                <a:solidFill>
                  <a:srgbClr val="040606"/>
                </a:solidFill>
                <a:latin typeface="Montserrat" pitchFamily="2" charset="77"/>
              </a:rPr>
              <a:t>disponibilidad</a:t>
            </a:r>
            <a:r>
              <a:rPr lang="en-US" sz="1600" dirty="0">
                <a:solidFill>
                  <a:srgbClr val="040606"/>
                </a:solidFill>
                <a:latin typeface="Montserrat" pitchFamily="2" charset="77"/>
              </a:rPr>
              <a:t> de </a:t>
            </a:r>
            <a:r>
              <a:rPr lang="en-US" sz="1600" dirty="0" err="1">
                <a:solidFill>
                  <a:srgbClr val="040606"/>
                </a:solidFill>
                <a:latin typeface="Montserrat" pitchFamily="2" charset="77"/>
              </a:rPr>
              <a:t>nutrientes</a:t>
            </a:r>
            <a:r>
              <a:rPr lang="en-US" sz="1600" dirty="0">
                <a:solidFill>
                  <a:srgbClr val="040606"/>
                </a:solidFill>
                <a:latin typeface="Montserrat" pitchFamily="2" charset="77"/>
              </a:rPr>
              <a:t> para </a:t>
            </a:r>
            <a:r>
              <a:rPr lang="en-US" sz="1600" dirty="0" err="1">
                <a:solidFill>
                  <a:srgbClr val="040606"/>
                </a:solidFill>
                <a:latin typeface="Montserrat" pitchFamily="2" charset="77"/>
              </a:rPr>
              <a:t>otros</a:t>
            </a:r>
            <a:r>
              <a:rPr lang="en-US" sz="1600" dirty="0">
                <a:solidFill>
                  <a:srgbClr val="040606"/>
                </a:solidFill>
                <a:latin typeface="Montserrat" pitchFamily="2" charset="77"/>
              </a:rPr>
              <a:t> </a:t>
            </a:r>
            <a:r>
              <a:rPr lang="en-US" sz="1600" dirty="0" err="1">
                <a:solidFill>
                  <a:srgbClr val="040606"/>
                </a:solidFill>
                <a:latin typeface="Montserrat" pitchFamily="2" charset="77"/>
              </a:rPr>
              <a:t>organismos</a:t>
            </a:r>
            <a:r>
              <a:rPr lang="en-US" sz="1600" dirty="0">
                <a:solidFill>
                  <a:srgbClr val="040606"/>
                </a:solidFill>
                <a:latin typeface="Montserrat" pitchFamily="2" charset="77"/>
              </a:rPr>
              <a:t> </a:t>
            </a:r>
            <a:r>
              <a:rPr lang="en-US" sz="1600" dirty="0" err="1">
                <a:solidFill>
                  <a:srgbClr val="040606"/>
                </a:solidFill>
                <a:latin typeface="Montserrat" pitchFamily="2" charset="77"/>
              </a:rPr>
              <a:t>acuáticos</a:t>
            </a:r>
            <a:r>
              <a:rPr lang="en-US" sz="1600" dirty="0">
                <a:solidFill>
                  <a:srgbClr val="040606"/>
                </a:solidFill>
                <a:latin typeface="Montserrat" pitchFamily="2" charset="77"/>
              </a:rPr>
              <a:t>.</a:t>
            </a:r>
          </a:p>
        </p:txBody>
      </p:sp>
      <p:sp>
        <p:nvSpPr>
          <p:cNvPr id="24" name="Rectángulo redondeado 23">
            <a:extLst>
              <a:ext uri="{FF2B5EF4-FFF2-40B4-BE49-F238E27FC236}">
                <a16:creationId xmlns:a16="http://schemas.microsoft.com/office/drawing/2014/main" id="{E48B50F5-D22A-F6A8-EC7B-2D78D9D29D86}"/>
              </a:ext>
            </a:extLst>
          </p:cNvPr>
          <p:cNvSpPr/>
          <p:nvPr/>
        </p:nvSpPr>
        <p:spPr>
          <a:xfrm>
            <a:off x="8226286" y="1215885"/>
            <a:ext cx="3511827" cy="221311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_tradnl" sz="1600" b="1" dirty="0">
                <a:ln w="0"/>
                <a:solidFill>
                  <a:schemeClr val="tx1"/>
                </a:solidFill>
                <a:effectLst>
                  <a:outerShdw blurRad="38100" dist="19050" dir="2700000" algn="tl" rotWithShape="0">
                    <a:schemeClr val="dk1">
                      <a:alpha val="40000"/>
                    </a:schemeClr>
                  </a:outerShdw>
                </a:effectLst>
                <a:latin typeface="Montserrat" pitchFamily="2" charset="77"/>
              </a:rPr>
              <a:t>Arquitectos</a:t>
            </a:r>
          </a:p>
          <a:p>
            <a:pPr lvl="0" algn="just">
              <a:defRPr/>
            </a:pPr>
            <a:r>
              <a:rPr lang="en-US" sz="1600" dirty="0" err="1">
                <a:solidFill>
                  <a:srgbClr val="040606"/>
                </a:solidFill>
                <a:latin typeface="Montserrat" pitchFamily="2" charset="77"/>
              </a:rPr>
              <a:t>Algunos</a:t>
            </a:r>
            <a:r>
              <a:rPr lang="en-US" sz="1600" dirty="0">
                <a:solidFill>
                  <a:srgbClr val="040606"/>
                </a:solidFill>
                <a:latin typeface="Montserrat" pitchFamily="2" charset="77"/>
              </a:rPr>
              <a:t> </a:t>
            </a:r>
            <a:r>
              <a:rPr lang="en-US" sz="1600" dirty="0" err="1">
                <a:solidFill>
                  <a:srgbClr val="040606"/>
                </a:solidFill>
                <a:latin typeface="Montserrat" pitchFamily="2" charset="77"/>
              </a:rPr>
              <a:t>macroinvertebtrados</a:t>
            </a:r>
            <a:r>
              <a:rPr lang="en-US" sz="1600" dirty="0">
                <a:solidFill>
                  <a:srgbClr val="040606"/>
                </a:solidFill>
                <a:latin typeface="Montserrat" pitchFamily="2" charset="77"/>
              </a:rPr>
              <a:t> </a:t>
            </a:r>
            <a:r>
              <a:rPr lang="en-US" sz="1600" dirty="0" err="1">
                <a:solidFill>
                  <a:srgbClr val="040606"/>
                </a:solidFill>
                <a:latin typeface="Montserrat" pitchFamily="2" charset="77"/>
              </a:rPr>
              <a:t>construyen</a:t>
            </a:r>
            <a:r>
              <a:rPr lang="en-US" sz="1600" dirty="0">
                <a:solidFill>
                  <a:srgbClr val="040606"/>
                </a:solidFill>
                <a:latin typeface="Montserrat" pitchFamily="2" charset="77"/>
              </a:rPr>
              <a:t> </a:t>
            </a:r>
            <a:r>
              <a:rPr lang="en-US" sz="1600" dirty="0" err="1">
                <a:solidFill>
                  <a:srgbClr val="040606"/>
                </a:solidFill>
                <a:latin typeface="Montserrat" pitchFamily="2" charset="77"/>
              </a:rPr>
              <a:t>refugios</a:t>
            </a:r>
            <a:r>
              <a:rPr lang="en-US" sz="1600" dirty="0">
                <a:solidFill>
                  <a:srgbClr val="040606"/>
                </a:solidFill>
                <a:latin typeface="Montserrat" pitchFamily="2" charset="77"/>
              </a:rPr>
              <a:t> de </a:t>
            </a:r>
            <a:r>
              <a:rPr lang="en-US" sz="1600" dirty="0" err="1">
                <a:solidFill>
                  <a:srgbClr val="040606"/>
                </a:solidFill>
                <a:latin typeface="Montserrat" pitchFamily="2" charset="77"/>
              </a:rPr>
              <a:t>distintos</a:t>
            </a:r>
            <a:r>
              <a:rPr lang="en-US" sz="1600" dirty="0">
                <a:solidFill>
                  <a:srgbClr val="040606"/>
                </a:solidFill>
                <a:latin typeface="Montserrat" pitchFamily="2" charset="77"/>
              </a:rPr>
              <a:t> </a:t>
            </a:r>
            <a:r>
              <a:rPr lang="en-US" sz="1600" dirty="0" err="1">
                <a:solidFill>
                  <a:srgbClr val="040606"/>
                </a:solidFill>
                <a:latin typeface="Montserrat" pitchFamily="2" charset="77"/>
              </a:rPr>
              <a:t>materiales</a:t>
            </a:r>
            <a:r>
              <a:rPr lang="en-US" sz="1600" dirty="0">
                <a:solidFill>
                  <a:srgbClr val="040606"/>
                </a:solidFill>
                <a:latin typeface="Montserrat" pitchFamily="2" charset="77"/>
              </a:rPr>
              <a:t> del </a:t>
            </a:r>
            <a:r>
              <a:rPr lang="en-US" sz="1600" dirty="0" err="1">
                <a:solidFill>
                  <a:srgbClr val="040606"/>
                </a:solidFill>
                <a:latin typeface="Montserrat" pitchFamily="2" charset="77"/>
              </a:rPr>
              <a:t>río</a:t>
            </a:r>
            <a:r>
              <a:rPr lang="en-US" sz="1600" dirty="0">
                <a:solidFill>
                  <a:srgbClr val="040606"/>
                </a:solidFill>
                <a:latin typeface="Montserrat" pitchFamily="2" charset="77"/>
              </a:rPr>
              <a:t>, </a:t>
            </a:r>
            <a:r>
              <a:rPr lang="en-US" sz="1600" dirty="0" err="1">
                <a:solidFill>
                  <a:srgbClr val="040606"/>
                </a:solidFill>
                <a:latin typeface="Montserrat" pitchFamily="2" charset="77"/>
              </a:rPr>
              <a:t>creando</a:t>
            </a:r>
            <a:r>
              <a:rPr lang="en-US" sz="1600" dirty="0">
                <a:solidFill>
                  <a:srgbClr val="040606"/>
                </a:solidFill>
                <a:latin typeface="Montserrat" pitchFamily="2" charset="77"/>
              </a:rPr>
              <a:t> </a:t>
            </a:r>
            <a:r>
              <a:rPr lang="en-US" sz="1600" dirty="0" err="1">
                <a:solidFill>
                  <a:srgbClr val="040606"/>
                </a:solidFill>
                <a:latin typeface="Montserrat" pitchFamily="2" charset="77"/>
              </a:rPr>
              <a:t>microhábitats</a:t>
            </a:r>
            <a:r>
              <a:rPr lang="en-US" sz="1600" dirty="0">
                <a:solidFill>
                  <a:srgbClr val="040606"/>
                </a:solidFill>
                <a:latin typeface="Montserrat" pitchFamily="2" charset="77"/>
              </a:rPr>
              <a:t> para </a:t>
            </a:r>
            <a:r>
              <a:rPr lang="en-US" sz="1600" dirty="0" err="1">
                <a:solidFill>
                  <a:srgbClr val="040606"/>
                </a:solidFill>
                <a:latin typeface="Montserrat" pitchFamily="2" charset="77"/>
              </a:rPr>
              <a:t>otros</a:t>
            </a:r>
            <a:r>
              <a:rPr lang="en-US" sz="1600" dirty="0">
                <a:solidFill>
                  <a:srgbClr val="040606"/>
                </a:solidFill>
                <a:latin typeface="Montserrat" pitchFamily="2" charset="77"/>
              </a:rPr>
              <a:t> </a:t>
            </a:r>
            <a:r>
              <a:rPr lang="en-US" sz="1600" dirty="0" err="1">
                <a:solidFill>
                  <a:srgbClr val="040606"/>
                </a:solidFill>
                <a:latin typeface="Montserrat" pitchFamily="2" charset="77"/>
              </a:rPr>
              <a:t>organismos</a:t>
            </a:r>
            <a:r>
              <a:rPr lang="en-US" sz="1600" dirty="0">
                <a:solidFill>
                  <a:srgbClr val="040606"/>
                </a:solidFill>
                <a:latin typeface="Montserrat" pitchFamily="2" charset="77"/>
              </a:rPr>
              <a:t>.</a:t>
            </a:r>
          </a:p>
        </p:txBody>
      </p:sp>
      <p:pic>
        <p:nvPicPr>
          <p:cNvPr id="25" name="Gráfico 24" descr="Fork and knife con relleno sólido">
            <a:extLst>
              <a:ext uri="{FF2B5EF4-FFF2-40B4-BE49-F238E27FC236}">
                <a16:creationId xmlns:a16="http://schemas.microsoft.com/office/drawing/2014/main" id="{1833C4B5-4566-9FCB-E046-EFD45E1546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239" y="3111259"/>
            <a:ext cx="1002169" cy="1002169"/>
          </a:xfrm>
          <a:prstGeom prst="rect">
            <a:avLst/>
          </a:prstGeom>
        </p:spPr>
      </p:pic>
      <p:pic>
        <p:nvPicPr>
          <p:cNvPr id="26" name="Gráfico 25" descr="Bee con relleno sólido">
            <a:extLst>
              <a:ext uri="{FF2B5EF4-FFF2-40B4-BE49-F238E27FC236}">
                <a16:creationId xmlns:a16="http://schemas.microsoft.com/office/drawing/2014/main" id="{02374923-AF0F-0A1B-3EEF-C41BF5B003D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168542">
            <a:off x="6493204" y="2812591"/>
            <a:ext cx="1031367" cy="1031367"/>
          </a:xfrm>
          <a:prstGeom prst="rect">
            <a:avLst/>
          </a:prstGeom>
        </p:spPr>
      </p:pic>
      <p:pic>
        <p:nvPicPr>
          <p:cNvPr id="27" name="Gráfico 26" descr="Arrow circle con relleno sólido">
            <a:extLst>
              <a:ext uri="{FF2B5EF4-FFF2-40B4-BE49-F238E27FC236}">
                <a16:creationId xmlns:a16="http://schemas.microsoft.com/office/drawing/2014/main" id="{71290759-5382-A227-BA22-4CEC21300EF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98377" y="5261110"/>
            <a:ext cx="1222843" cy="1222843"/>
          </a:xfrm>
          <a:prstGeom prst="rect">
            <a:avLst/>
          </a:prstGeom>
        </p:spPr>
      </p:pic>
      <p:sp>
        <p:nvSpPr>
          <p:cNvPr id="29" name="Freeform 20">
            <a:extLst>
              <a:ext uri="{FF2B5EF4-FFF2-40B4-BE49-F238E27FC236}">
                <a16:creationId xmlns:a16="http://schemas.microsoft.com/office/drawing/2014/main" id="{791EE216-675D-2469-9639-0DDC41F34841}"/>
              </a:ext>
            </a:extLst>
          </p:cNvPr>
          <p:cNvSpPr/>
          <p:nvPr/>
        </p:nvSpPr>
        <p:spPr>
          <a:xfrm>
            <a:off x="11151111" y="3629373"/>
            <a:ext cx="855604" cy="1631737"/>
          </a:xfrm>
          <a:custGeom>
            <a:avLst/>
            <a:gdLst/>
            <a:ahLst/>
            <a:cxnLst/>
            <a:rect l="l" t="t" r="r" b="b"/>
            <a:pathLst>
              <a:path w="1288610" h="2633906">
                <a:moveTo>
                  <a:pt x="0" y="0"/>
                </a:moveTo>
                <a:lnTo>
                  <a:pt x="1288610" y="0"/>
                </a:lnTo>
                <a:lnTo>
                  <a:pt x="1288610" y="2633906"/>
                </a:lnTo>
                <a:lnTo>
                  <a:pt x="0" y="2633906"/>
                </a:lnTo>
                <a:lnTo>
                  <a:pt x="0" y="0"/>
                </a:lnTo>
                <a:close/>
              </a:path>
            </a:pathLst>
          </a:custGeom>
          <a:blipFill>
            <a:blip r:embed="rId9"/>
            <a:stretch>
              <a:fillRect l="-13107" t="-13817" r="-107502" b="-18817"/>
            </a:stretch>
          </a:blipFill>
        </p:spPr>
        <p:txBody>
          <a:bodyPr/>
          <a:lstStyle/>
          <a:p>
            <a:endParaRPr lang="es-MX">
              <a:latin typeface="Montserrat" pitchFamily="2" charset="77"/>
            </a:endParaRPr>
          </a:p>
        </p:txBody>
      </p:sp>
      <p:pic>
        <p:nvPicPr>
          <p:cNvPr id="30" name="Gráfico 29" descr="Line arrow: Slight curve con relleno sólido">
            <a:extLst>
              <a:ext uri="{FF2B5EF4-FFF2-40B4-BE49-F238E27FC236}">
                <a16:creationId xmlns:a16="http://schemas.microsoft.com/office/drawing/2014/main" id="{73178271-A179-7A32-3DC3-9D004F8C7F3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3013020">
            <a:off x="10129415" y="2726081"/>
            <a:ext cx="1288609" cy="1288609"/>
          </a:xfrm>
          <a:prstGeom prst="rect">
            <a:avLst/>
          </a:prstGeom>
        </p:spPr>
      </p:pic>
    </p:spTree>
    <p:extLst>
      <p:ext uri="{BB962C8B-B14F-4D97-AF65-F5344CB8AC3E}">
        <p14:creationId xmlns:p14="http://schemas.microsoft.com/office/powerpoint/2010/main" val="646207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ítulo 7">
            <a:extLst>
              <a:ext uri="{FF2B5EF4-FFF2-40B4-BE49-F238E27FC236}">
                <a16:creationId xmlns:a16="http://schemas.microsoft.com/office/drawing/2014/main" id="{7FBF4E50-07FA-E24C-98AE-D79FC7925002}"/>
              </a:ext>
            </a:extLst>
          </p:cNvPr>
          <p:cNvSpPr>
            <a:spLocks noGrp="1"/>
          </p:cNvSpPr>
          <p:nvPr>
            <p:ph type="title"/>
          </p:nvPr>
        </p:nvSpPr>
        <p:spPr>
          <a:xfrm>
            <a:off x="838200" y="55531"/>
            <a:ext cx="10515600" cy="1325563"/>
          </a:xfrm>
        </p:spPr>
        <p:txBody>
          <a:bodyPr/>
          <a:lstStyle/>
          <a:p>
            <a:r>
              <a:rPr lang="es-ES_tradnl" dirty="0"/>
              <a:t>Macroinvertebrados acuáticos como indicadores</a:t>
            </a:r>
          </a:p>
        </p:txBody>
      </p:sp>
      <p:sp>
        <p:nvSpPr>
          <p:cNvPr id="9" name="Marcador de texto 8">
            <a:extLst>
              <a:ext uri="{FF2B5EF4-FFF2-40B4-BE49-F238E27FC236}">
                <a16:creationId xmlns:a16="http://schemas.microsoft.com/office/drawing/2014/main" id="{C19EC67A-C2B5-B34C-8A48-25C627B80503}"/>
              </a:ext>
            </a:extLst>
          </p:cNvPr>
          <p:cNvSpPr>
            <a:spLocks noGrp="1"/>
          </p:cNvSpPr>
          <p:nvPr>
            <p:ph type="body" sz="quarter" idx="17"/>
          </p:nvPr>
        </p:nvSpPr>
        <p:spPr>
          <a:xfrm>
            <a:off x="838200" y="3490556"/>
            <a:ext cx="2349276" cy="1888512"/>
          </a:xfrm>
        </p:spPr>
        <p:txBody>
          <a:bodyPr>
            <a:normAutofit/>
          </a:bodyPr>
          <a:lstStyle/>
          <a:p>
            <a:pPr algn="just">
              <a:lnSpc>
                <a:spcPct val="170000"/>
              </a:lnSpc>
            </a:pPr>
            <a:r>
              <a:rPr lang="es-ES_tradnl" sz="1100" dirty="0"/>
              <a:t>Los macroinvertebrados acuáticos son relativamente fáciles de muestrear y de identificar a niveles muy generales. </a:t>
            </a:r>
          </a:p>
        </p:txBody>
      </p:sp>
      <p:sp>
        <p:nvSpPr>
          <p:cNvPr id="10" name="Marcador de texto 9">
            <a:extLst>
              <a:ext uri="{FF2B5EF4-FFF2-40B4-BE49-F238E27FC236}">
                <a16:creationId xmlns:a16="http://schemas.microsoft.com/office/drawing/2014/main" id="{9A243F1B-6E9B-F846-A6F5-FB94129599BC}"/>
              </a:ext>
            </a:extLst>
          </p:cNvPr>
          <p:cNvSpPr>
            <a:spLocks noGrp="1"/>
          </p:cNvSpPr>
          <p:nvPr>
            <p:ph type="body" sz="quarter" idx="23"/>
          </p:nvPr>
        </p:nvSpPr>
        <p:spPr>
          <a:xfrm>
            <a:off x="3560134" y="3490556"/>
            <a:ext cx="2349276" cy="1888512"/>
          </a:xfrm>
        </p:spPr>
        <p:txBody>
          <a:bodyPr>
            <a:normAutofit fontScale="70000" lnSpcReduction="20000"/>
          </a:bodyPr>
          <a:lstStyle/>
          <a:p>
            <a:pPr algn="just">
              <a:lnSpc>
                <a:spcPct val="170000"/>
              </a:lnSpc>
            </a:pPr>
            <a:r>
              <a:rPr lang="es-ES_tradnl" dirty="0"/>
              <a:t>Existen macroinvertebrados (como algunas larvas de mosquito) que pueden vivir con bajas concentraciones de oxígeno resultado de la contaminación del ecosistema acuático con aguas residuales.</a:t>
            </a:r>
          </a:p>
        </p:txBody>
      </p:sp>
      <p:sp>
        <p:nvSpPr>
          <p:cNvPr id="11" name="Marcador de texto 10">
            <a:extLst>
              <a:ext uri="{FF2B5EF4-FFF2-40B4-BE49-F238E27FC236}">
                <a16:creationId xmlns:a16="http://schemas.microsoft.com/office/drawing/2014/main" id="{D5725215-F71F-DC46-AE8C-630F77148133}"/>
              </a:ext>
            </a:extLst>
          </p:cNvPr>
          <p:cNvSpPr>
            <a:spLocks noGrp="1"/>
          </p:cNvSpPr>
          <p:nvPr>
            <p:ph type="body" sz="quarter" idx="24"/>
          </p:nvPr>
        </p:nvSpPr>
        <p:spPr>
          <a:xfrm>
            <a:off x="6282069" y="3490556"/>
            <a:ext cx="2349276" cy="1888512"/>
          </a:xfrm>
        </p:spPr>
        <p:txBody>
          <a:bodyPr>
            <a:normAutofit fontScale="92500"/>
          </a:bodyPr>
          <a:lstStyle/>
          <a:p>
            <a:pPr marL="0" marR="0" lvl="0" indent="0" algn="just" defTabSz="914400" rtl="0" eaLnBrk="1" fontAlgn="auto" latinLnBrk="0" hangingPunct="1">
              <a:lnSpc>
                <a:spcPct val="170000"/>
              </a:lnSpc>
              <a:spcBef>
                <a:spcPts val="1000"/>
              </a:spcBef>
              <a:spcAft>
                <a:spcPts val="0"/>
              </a:spcAft>
              <a:buClrTx/>
              <a:buSzTx/>
              <a:buFont typeface="Andale Mono" panose="020B0509000000000004" pitchFamily="49" charset="0"/>
              <a:buNone/>
              <a:tabLst/>
              <a:defRPr/>
            </a:pPr>
            <a:r>
              <a:rPr kumimoji="0" lang="es-ES_tradnl" sz="1200" b="0" i="0" u="none" strike="noStrike" kern="1200" cap="none" spc="0" normalizeH="0" baseline="0" noProof="0" dirty="0">
                <a:ln>
                  <a:noFill/>
                </a:ln>
                <a:solidFill>
                  <a:srgbClr val="DFE1E0">
                    <a:lumMod val="25000"/>
                  </a:srgbClr>
                </a:solidFill>
                <a:effectLst/>
                <a:uLnTx/>
                <a:uFillTx/>
                <a:latin typeface="Montserrat" pitchFamily="2" charset="77"/>
                <a:ea typeface="+mn-ea"/>
                <a:cs typeface="Lato Light"/>
              </a:rPr>
              <a:t>Algunos macroinvertebrados tienen preferencia por vivir en ambientes acuáticos con altas concentraciones de oxígeno y donde haya poca o nula contaminación del agua.</a:t>
            </a:r>
          </a:p>
          <a:p>
            <a:endParaRPr lang="es-ES_tradnl" dirty="0"/>
          </a:p>
        </p:txBody>
      </p:sp>
      <p:sp>
        <p:nvSpPr>
          <p:cNvPr id="12" name="Marcador de texto 11">
            <a:extLst>
              <a:ext uri="{FF2B5EF4-FFF2-40B4-BE49-F238E27FC236}">
                <a16:creationId xmlns:a16="http://schemas.microsoft.com/office/drawing/2014/main" id="{CC4F571D-FD47-1349-B5F4-50BCAAD0D304}"/>
              </a:ext>
            </a:extLst>
          </p:cNvPr>
          <p:cNvSpPr>
            <a:spLocks noGrp="1"/>
          </p:cNvSpPr>
          <p:nvPr>
            <p:ph type="body" sz="quarter" idx="25"/>
          </p:nvPr>
        </p:nvSpPr>
        <p:spPr>
          <a:xfrm>
            <a:off x="9004004" y="3490556"/>
            <a:ext cx="2349276" cy="1888512"/>
          </a:xfrm>
        </p:spPr>
        <p:txBody>
          <a:bodyPr>
            <a:normAutofit fontScale="25000" lnSpcReduction="20000"/>
          </a:bodyPr>
          <a:lstStyle/>
          <a:p>
            <a:pPr algn="just">
              <a:lnSpc>
                <a:spcPct val="170000"/>
              </a:lnSpc>
            </a:pPr>
            <a:r>
              <a:rPr lang="es-ES_tradnl" sz="4400" dirty="0"/>
              <a:t>Cuando existen altas concentraciones de nutrientes, algunos macroinvertebrados (como los caracoles) se vuelven abundantes ya que se incrementa la cantidad de lama en las rocas, la cual aprovechan como fuente de alimento.</a:t>
            </a:r>
          </a:p>
          <a:p>
            <a:endParaRPr lang="es-ES_tradnl" dirty="0"/>
          </a:p>
        </p:txBody>
      </p:sp>
      <p:pic>
        <p:nvPicPr>
          <p:cNvPr id="2" name="Imagen 1">
            <a:extLst>
              <a:ext uri="{FF2B5EF4-FFF2-40B4-BE49-F238E27FC236}">
                <a16:creationId xmlns:a16="http://schemas.microsoft.com/office/drawing/2014/main" id="{51DFDD33-8ADC-79B6-4FAE-6EA979952B59}"/>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3" name="Rectángulo 2">
            <a:extLst>
              <a:ext uri="{FF2B5EF4-FFF2-40B4-BE49-F238E27FC236}">
                <a16:creationId xmlns:a16="http://schemas.microsoft.com/office/drawing/2014/main" id="{13D34575-0535-852A-D24A-D07BBBC7490D}"/>
              </a:ext>
            </a:extLst>
          </p:cNvPr>
          <p:cNvSpPr/>
          <p:nvPr/>
        </p:nvSpPr>
        <p:spPr>
          <a:xfrm>
            <a:off x="10243930" y="5791200"/>
            <a:ext cx="1855305" cy="9674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7" name="Freeform 36">
            <a:extLst>
              <a:ext uri="{FF2B5EF4-FFF2-40B4-BE49-F238E27FC236}">
                <a16:creationId xmlns:a16="http://schemas.microsoft.com/office/drawing/2014/main" id="{DBD620D7-C5D9-F2AF-BD68-677B87A3AF66}"/>
              </a:ext>
            </a:extLst>
          </p:cNvPr>
          <p:cNvSpPr/>
          <p:nvPr/>
        </p:nvSpPr>
        <p:spPr>
          <a:xfrm rot="3845625">
            <a:off x="7370058" y="1446109"/>
            <a:ext cx="858110" cy="1630391"/>
          </a:xfrm>
          <a:custGeom>
            <a:avLst/>
            <a:gdLst/>
            <a:ahLst/>
            <a:cxnLst/>
            <a:rect l="l" t="t" r="r" b="b"/>
            <a:pathLst>
              <a:path w="1399851" h="2811667">
                <a:moveTo>
                  <a:pt x="0" y="0"/>
                </a:moveTo>
                <a:lnTo>
                  <a:pt x="1399851" y="0"/>
                </a:lnTo>
                <a:lnTo>
                  <a:pt x="1399851" y="2811668"/>
                </a:lnTo>
                <a:lnTo>
                  <a:pt x="0" y="2811668"/>
                </a:lnTo>
                <a:lnTo>
                  <a:pt x="0" y="0"/>
                </a:lnTo>
                <a:close/>
              </a:path>
            </a:pathLst>
          </a:custGeom>
          <a:blipFill>
            <a:blip r:embed="rId3"/>
            <a:stretch>
              <a:fillRect/>
            </a:stretch>
          </a:blipFill>
        </p:spPr>
        <p:txBody>
          <a:bodyPr/>
          <a:lstStyle/>
          <a:p>
            <a:endParaRPr lang="es-MX" sz="1600">
              <a:latin typeface="Montserrat" pitchFamily="2" charset="77"/>
            </a:endParaRPr>
          </a:p>
        </p:txBody>
      </p:sp>
      <p:sp>
        <p:nvSpPr>
          <p:cNvPr id="18" name="Freeform 35">
            <a:extLst>
              <a:ext uri="{FF2B5EF4-FFF2-40B4-BE49-F238E27FC236}">
                <a16:creationId xmlns:a16="http://schemas.microsoft.com/office/drawing/2014/main" id="{D2A0EC8B-7940-E43D-483A-BCDB2DC9F00D}"/>
              </a:ext>
            </a:extLst>
          </p:cNvPr>
          <p:cNvSpPr/>
          <p:nvPr/>
        </p:nvSpPr>
        <p:spPr>
          <a:xfrm rot="5400000">
            <a:off x="6553313" y="760227"/>
            <a:ext cx="869806" cy="1728888"/>
          </a:xfrm>
          <a:custGeom>
            <a:avLst/>
            <a:gdLst/>
            <a:ahLst/>
            <a:cxnLst/>
            <a:rect l="l" t="t" r="r" b="b"/>
            <a:pathLst>
              <a:path w="1452316" h="2624640">
                <a:moveTo>
                  <a:pt x="0" y="0"/>
                </a:moveTo>
                <a:lnTo>
                  <a:pt x="1452316" y="0"/>
                </a:lnTo>
                <a:lnTo>
                  <a:pt x="1452316" y="2624640"/>
                </a:lnTo>
                <a:lnTo>
                  <a:pt x="0" y="2624640"/>
                </a:lnTo>
                <a:lnTo>
                  <a:pt x="0" y="0"/>
                </a:lnTo>
                <a:close/>
              </a:path>
            </a:pathLst>
          </a:custGeom>
          <a:blipFill>
            <a:blip r:embed="rId4"/>
            <a:stretch>
              <a:fillRect/>
            </a:stretch>
          </a:blipFill>
        </p:spPr>
        <p:txBody>
          <a:bodyPr/>
          <a:lstStyle/>
          <a:p>
            <a:endParaRPr lang="es-MX"/>
          </a:p>
        </p:txBody>
      </p:sp>
      <p:sp>
        <p:nvSpPr>
          <p:cNvPr id="19" name="Freeform 37">
            <a:extLst>
              <a:ext uri="{FF2B5EF4-FFF2-40B4-BE49-F238E27FC236}">
                <a16:creationId xmlns:a16="http://schemas.microsoft.com/office/drawing/2014/main" id="{C62773C5-1CBC-FE13-EB98-DA310D2C6416}"/>
              </a:ext>
            </a:extLst>
          </p:cNvPr>
          <p:cNvSpPr/>
          <p:nvPr/>
        </p:nvSpPr>
        <p:spPr>
          <a:xfrm rot="1429207">
            <a:off x="3690884" y="1885431"/>
            <a:ext cx="1494361" cy="962678"/>
          </a:xfrm>
          <a:custGeom>
            <a:avLst/>
            <a:gdLst/>
            <a:ahLst/>
            <a:cxnLst/>
            <a:rect l="l" t="t" r="r" b="b"/>
            <a:pathLst>
              <a:path w="4020138" h="1529328">
                <a:moveTo>
                  <a:pt x="0" y="0"/>
                </a:moveTo>
                <a:lnTo>
                  <a:pt x="4020139" y="0"/>
                </a:lnTo>
                <a:lnTo>
                  <a:pt x="4020139" y="1529328"/>
                </a:lnTo>
                <a:lnTo>
                  <a:pt x="0" y="1529328"/>
                </a:lnTo>
                <a:lnTo>
                  <a:pt x="0" y="0"/>
                </a:lnTo>
                <a:close/>
              </a:path>
            </a:pathLst>
          </a:custGeom>
          <a:blipFill>
            <a:blip r:embed="rId5"/>
            <a:stretch>
              <a:fillRect/>
            </a:stretch>
          </a:blipFill>
        </p:spPr>
        <p:txBody>
          <a:bodyPr/>
          <a:lstStyle/>
          <a:p>
            <a:endParaRPr lang="es-MX" sz="1600">
              <a:latin typeface="Montserrat" pitchFamily="2" charset="77"/>
            </a:endParaRPr>
          </a:p>
        </p:txBody>
      </p:sp>
      <p:sp>
        <p:nvSpPr>
          <p:cNvPr id="20" name="Freeform 38">
            <a:extLst>
              <a:ext uri="{FF2B5EF4-FFF2-40B4-BE49-F238E27FC236}">
                <a16:creationId xmlns:a16="http://schemas.microsoft.com/office/drawing/2014/main" id="{5F358F02-7C93-BA29-544C-B586EF666FD3}"/>
              </a:ext>
            </a:extLst>
          </p:cNvPr>
          <p:cNvSpPr/>
          <p:nvPr/>
        </p:nvSpPr>
        <p:spPr>
          <a:xfrm>
            <a:off x="10505717" y="1253938"/>
            <a:ext cx="897823" cy="1123150"/>
          </a:xfrm>
          <a:custGeom>
            <a:avLst/>
            <a:gdLst/>
            <a:ahLst/>
            <a:cxnLst/>
            <a:rect l="l" t="t" r="r" b="b"/>
            <a:pathLst>
              <a:path w="1729397" h="2607347">
                <a:moveTo>
                  <a:pt x="0" y="0"/>
                </a:moveTo>
                <a:lnTo>
                  <a:pt x="1729397" y="0"/>
                </a:lnTo>
                <a:lnTo>
                  <a:pt x="1729397" y="2607348"/>
                </a:lnTo>
                <a:lnTo>
                  <a:pt x="0" y="2607348"/>
                </a:lnTo>
                <a:lnTo>
                  <a:pt x="0" y="0"/>
                </a:lnTo>
                <a:close/>
              </a:path>
            </a:pathLst>
          </a:custGeom>
          <a:blipFill>
            <a:blip r:embed="rId6"/>
            <a:stretch>
              <a:fillRect/>
            </a:stretch>
          </a:blipFill>
        </p:spPr>
        <p:txBody>
          <a:bodyPr/>
          <a:lstStyle/>
          <a:p>
            <a:endParaRPr lang="es-MX" sz="1600">
              <a:latin typeface="Montserrat" pitchFamily="2" charset="77"/>
            </a:endParaRPr>
          </a:p>
        </p:txBody>
      </p:sp>
      <p:sp>
        <p:nvSpPr>
          <p:cNvPr id="21" name="Freeform 21">
            <a:extLst>
              <a:ext uri="{FF2B5EF4-FFF2-40B4-BE49-F238E27FC236}">
                <a16:creationId xmlns:a16="http://schemas.microsoft.com/office/drawing/2014/main" id="{86527F39-D68E-08BA-05B0-8FC3EC0F2F1C}"/>
              </a:ext>
            </a:extLst>
          </p:cNvPr>
          <p:cNvSpPr/>
          <p:nvPr/>
        </p:nvSpPr>
        <p:spPr>
          <a:xfrm rot="5400000">
            <a:off x="9235175" y="1874526"/>
            <a:ext cx="1240622" cy="1122597"/>
          </a:xfrm>
          <a:custGeom>
            <a:avLst/>
            <a:gdLst/>
            <a:ahLst/>
            <a:cxnLst/>
            <a:rect l="l" t="t" r="r" b="b"/>
            <a:pathLst>
              <a:path w="2184141" h="1921887">
                <a:moveTo>
                  <a:pt x="0" y="0"/>
                </a:moveTo>
                <a:lnTo>
                  <a:pt x="2184140" y="0"/>
                </a:lnTo>
                <a:lnTo>
                  <a:pt x="2184140" y="1921888"/>
                </a:lnTo>
                <a:lnTo>
                  <a:pt x="0" y="1921888"/>
                </a:lnTo>
                <a:lnTo>
                  <a:pt x="0" y="0"/>
                </a:lnTo>
                <a:close/>
              </a:path>
            </a:pathLst>
          </a:custGeom>
          <a:blipFill>
            <a:blip r:embed="rId7"/>
            <a:stretch>
              <a:fillRect/>
            </a:stretch>
          </a:blipFill>
        </p:spPr>
        <p:txBody>
          <a:bodyPr/>
          <a:lstStyle/>
          <a:p>
            <a:endParaRPr lang="es-MX" sz="1600">
              <a:latin typeface="Montserrat" pitchFamily="2" charset="77"/>
            </a:endParaRPr>
          </a:p>
        </p:txBody>
      </p:sp>
      <p:pic>
        <p:nvPicPr>
          <p:cNvPr id="23" name="Imagen 22">
            <a:extLst>
              <a:ext uri="{FF2B5EF4-FFF2-40B4-BE49-F238E27FC236}">
                <a16:creationId xmlns:a16="http://schemas.microsoft.com/office/drawing/2014/main" id="{66099E4F-5C42-9371-C560-E0BB60A5311B}"/>
              </a:ext>
            </a:extLst>
          </p:cNvPr>
          <p:cNvPicPr>
            <a:picLocks noChangeAspect="1"/>
          </p:cNvPicPr>
          <p:nvPr/>
        </p:nvPicPr>
        <p:blipFill>
          <a:blip r:embed="rId8"/>
          <a:srcRect t="26815"/>
          <a:stretch>
            <a:fillRect/>
          </a:stretch>
        </p:blipFill>
        <p:spPr>
          <a:xfrm>
            <a:off x="1128889" y="1189768"/>
            <a:ext cx="1856901" cy="1811970"/>
          </a:xfrm>
          <a:prstGeom prst="rect">
            <a:avLst/>
          </a:prstGeom>
        </p:spPr>
      </p:pic>
    </p:spTree>
    <p:extLst>
      <p:ext uri="{BB962C8B-B14F-4D97-AF65-F5344CB8AC3E}">
        <p14:creationId xmlns:p14="http://schemas.microsoft.com/office/powerpoint/2010/main" val="1926685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posición de imagen 9">
            <a:extLst>
              <a:ext uri="{FF2B5EF4-FFF2-40B4-BE49-F238E27FC236}">
                <a16:creationId xmlns:a16="http://schemas.microsoft.com/office/drawing/2014/main" id="{8D6616C1-1CFC-0FE8-2379-CE73E34AD45C}"/>
              </a:ext>
            </a:extLst>
          </p:cNvPr>
          <p:cNvSpPr txBox="1">
            <a:spLocks/>
          </p:cNvSpPr>
          <p:nvPr/>
        </p:nvSpPr>
        <p:spPr>
          <a:xfrm>
            <a:off x="715319" y="930757"/>
            <a:ext cx="10827323" cy="2026933"/>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ts val="4480"/>
              </a:lnSpc>
              <a:spcBef>
                <a:spcPts val="0"/>
              </a:spcBef>
              <a:buNone/>
              <a:defRPr/>
            </a:pPr>
            <a:r>
              <a:rPr lang="es-MX" sz="2000" kern="100" dirty="0">
                <a:ea typeface="Times New Roman" panose="02020603050405020304" pitchFamily="18" charset="0"/>
                <a:cs typeface="Times New Roman" panose="02020603050405020304" pitchFamily="18" charset="0"/>
              </a:rPr>
              <a:t> </a:t>
            </a:r>
            <a:r>
              <a:rPr lang="en-US" sz="2000" dirty="0" err="1">
                <a:solidFill>
                  <a:srgbClr val="000000"/>
                </a:solidFill>
              </a:rPr>
              <a:t>Permiten</a:t>
            </a:r>
            <a:r>
              <a:rPr lang="en-US" sz="2000" dirty="0">
                <a:solidFill>
                  <a:srgbClr val="000000"/>
                </a:solidFill>
              </a:rPr>
              <a:t> </a:t>
            </a:r>
            <a:r>
              <a:rPr lang="en-US" sz="2000" dirty="0" err="1">
                <a:solidFill>
                  <a:srgbClr val="000000"/>
                </a:solidFill>
              </a:rPr>
              <a:t>agrupar</a:t>
            </a:r>
            <a:r>
              <a:rPr lang="en-US" sz="2000" dirty="0">
                <a:solidFill>
                  <a:srgbClr val="000000"/>
                </a:solidFill>
              </a:rPr>
              <a:t> a </a:t>
            </a:r>
            <a:r>
              <a:rPr lang="en-US" sz="2000" dirty="0" err="1">
                <a:solidFill>
                  <a:srgbClr val="000000"/>
                </a:solidFill>
              </a:rPr>
              <a:t>los</a:t>
            </a:r>
            <a:r>
              <a:rPr lang="en-US" sz="2000" dirty="0">
                <a:solidFill>
                  <a:srgbClr val="000000"/>
                </a:solidFill>
              </a:rPr>
              <a:t> </a:t>
            </a:r>
            <a:r>
              <a:rPr lang="en-US" sz="2000" dirty="0" err="1">
                <a:solidFill>
                  <a:srgbClr val="000000"/>
                </a:solidFill>
              </a:rPr>
              <a:t>organismos</a:t>
            </a:r>
            <a:r>
              <a:rPr lang="en-US" sz="2000" dirty="0">
                <a:solidFill>
                  <a:srgbClr val="000000"/>
                </a:solidFill>
              </a:rPr>
              <a:t> con </a:t>
            </a:r>
            <a:r>
              <a:rPr lang="en-US" sz="2000" dirty="0" err="1">
                <a:solidFill>
                  <a:srgbClr val="000000"/>
                </a:solidFill>
              </a:rPr>
              <a:t>respecto</a:t>
            </a:r>
            <a:r>
              <a:rPr lang="en-US" sz="2000" dirty="0">
                <a:solidFill>
                  <a:srgbClr val="000000"/>
                </a:solidFill>
              </a:rPr>
              <a:t> a </a:t>
            </a:r>
            <a:r>
              <a:rPr lang="en-US" sz="2000" dirty="0" err="1">
                <a:solidFill>
                  <a:srgbClr val="000000"/>
                </a:solidFill>
              </a:rPr>
              <a:t>características</a:t>
            </a:r>
            <a:r>
              <a:rPr lang="en-US" sz="2000" dirty="0">
                <a:solidFill>
                  <a:srgbClr val="000000"/>
                </a:solidFill>
              </a:rPr>
              <a:t> </a:t>
            </a:r>
            <a:r>
              <a:rPr lang="en-US" sz="2000" dirty="0" err="1">
                <a:solidFill>
                  <a:srgbClr val="000000"/>
                </a:solidFill>
              </a:rPr>
              <a:t>en</a:t>
            </a:r>
            <a:r>
              <a:rPr lang="en-US" sz="2000" dirty="0">
                <a:solidFill>
                  <a:srgbClr val="000000"/>
                </a:solidFill>
              </a:rPr>
              <a:t> </a:t>
            </a:r>
            <a:r>
              <a:rPr lang="en-US" sz="2000" dirty="0" err="1">
                <a:solidFill>
                  <a:srgbClr val="000000"/>
                </a:solidFill>
              </a:rPr>
              <a:t>común</a:t>
            </a:r>
            <a:r>
              <a:rPr lang="en-US" sz="2000" dirty="0">
                <a:solidFill>
                  <a:srgbClr val="000000"/>
                </a:solidFill>
              </a:rPr>
              <a:t> y </a:t>
            </a:r>
            <a:r>
              <a:rPr lang="en-US" sz="2000" dirty="0" err="1">
                <a:solidFill>
                  <a:srgbClr val="000000"/>
                </a:solidFill>
              </a:rPr>
              <a:t>grado</a:t>
            </a:r>
            <a:r>
              <a:rPr lang="en-US" sz="2000" dirty="0">
                <a:solidFill>
                  <a:srgbClr val="000000"/>
                </a:solidFill>
              </a:rPr>
              <a:t> de </a:t>
            </a:r>
            <a:r>
              <a:rPr lang="en-US" sz="2000" dirty="0" err="1">
                <a:solidFill>
                  <a:srgbClr val="000000"/>
                </a:solidFill>
              </a:rPr>
              <a:t>parentesco</a:t>
            </a:r>
            <a:r>
              <a:rPr lang="en-US" sz="2000" dirty="0">
                <a:solidFill>
                  <a:srgbClr val="000000"/>
                </a:solidFill>
              </a:rPr>
              <a:t> </a:t>
            </a:r>
            <a:r>
              <a:rPr lang="en-US" sz="2000" dirty="0" err="1">
                <a:solidFill>
                  <a:srgbClr val="000000"/>
                </a:solidFill>
              </a:rPr>
              <a:t>que</a:t>
            </a:r>
            <a:r>
              <a:rPr lang="en-US" sz="2000" dirty="0">
                <a:solidFill>
                  <a:srgbClr val="000000"/>
                </a:solidFill>
              </a:rPr>
              <a:t> </a:t>
            </a:r>
            <a:r>
              <a:rPr lang="en-US" sz="2000" dirty="0" err="1">
                <a:solidFill>
                  <a:srgbClr val="000000"/>
                </a:solidFill>
              </a:rPr>
              <a:t>existe</a:t>
            </a:r>
            <a:r>
              <a:rPr lang="en-US" sz="2000" dirty="0">
                <a:solidFill>
                  <a:srgbClr val="000000"/>
                </a:solidFill>
              </a:rPr>
              <a:t> entre </a:t>
            </a:r>
            <a:r>
              <a:rPr lang="en-US" sz="2000" dirty="0" err="1">
                <a:solidFill>
                  <a:srgbClr val="000000"/>
                </a:solidFill>
              </a:rPr>
              <a:t>ellos</a:t>
            </a:r>
            <a:r>
              <a:rPr lang="en-US" sz="2000" dirty="0">
                <a:solidFill>
                  <a:srgbClr val="000000"/>
                </a:solidFill>
              </a:rPr>
              <a:t>. La </a:t>
            </a:r>
            <a:r>
              <a:rPr lang="en-US" sz="2000" dirty="0" err="1">
                <a:solidFill>
                  <a:srgbClr val="000000"/>
                </a:solidFill>
              </a:rPr>
              <a:t>clasificación</a:t>
            </a:r>
            <a:r>
              <a:rPr lang="en-US" sz="2000" dirty="0">
                <a:solidFill>
                  <a:srgbClr val="000000"/>
                </a:solidFill>
              </a:rPr>
              <a:t> es </a:t>
            </a:r>
            <a:r>
              <a:rPr lang="en-US" sz="2000" dirty="0" err="1">
                <a:solidFill>
                  <a:srgbClr val="000000"/>
                </a:solidFill>
              </a:rPr>
              <a:t>jerárquica</a:t>
            </a:r>
            <a:r>
              <a:rPr lang="en-US" sz="2000" dirty="0">
                <a:solidFill>
                  <a:srgbClr val="000000"/>
                </a:solidFill>
              </a:rPr>
              <a:t>, </a:t>
            </a:r>
            <a:r>
              <a:rPr lang="en-US" sz="2000" dirty="0" err="1">
                <a:solidFill>
                  <a:srgbClr val="000000"/>
                </a:solidFill>
              </a:rPr>
              <a:t>por</a:t>
            </a:r>
            <a:r>
              <a:rPr lang="en-US" sz="2000" dirty="0">
                <a:solidFill>
                  <a:srgbClr val="000000"/>
                </a:solidFill>
              </a:rPr>
              <a:t> lo </a:t>
            </a:r>
            <a:r>
              <a:rPr lang="en-US" sz="2000" dirty="0" err="1">
                <a:solidFill>
                  <a:srgbClr val="000000"/>
                </a:solidFill>
              </a:rPr>
              <a:t>que</a:t>
            </a:r>
            <a:r>
              <a:rPr lang="en-US" sz="2000" dirty="0">
                <a:solidFill>
                  <a:srgbClr val="000000"/>
                </a:solidFill>
              </a:rPr>
              <a:t> se </a:t>
            </a:r>
            <a:r>
              <a:rPr lang="en-US" sz="2000" dirty="0" err="1">
                <a:solidFill>
                  <a:srgbClr val="000000"/>
                </a:solidFill>
              </a:rPr>
              <a:t>inicia</a:t>
            </a:r>
            <a:r>
              <a:rPr lang="en-US" sz="2000" dirty="0">
                <a:solidFill>
                  <a:srgbClr val="000000"/>
                </a:solidFill>
              </a:rPr>
              <a:t> con </a:t>
            </a:r>
            <a:r>
              <a:rPr lang="en-US" sz="2000" dirty="0" err="1">
                <a:solidFill>
                  <a:srgbClr val="000000"/>
                </a:solidFill>
              </a:rPr>
              <a:t>características</a:t>
            </a:r>
            <a:r>
              <a:rPr lang="en-US" sz="2000" dirty="0">
                <a:solidFill>
                  <a:srgbClr val="000000"/>
                </a:solidFill>
              </a:rPr>
              <a:t> </a:t>
            </a:r>
            <a:r>
              <a:rPr lang="en-US" sz="2000" dirty="0" err="1">
                <a:solidFill>
                  <a:srgbClr val="000000"/>
                </a:solidFill>
              </a:rPr>
              <a:t>muy</a:t>
            </a:r>
            <a:r>
              <a:rPr lang="en-US" sz="2000" dirty="0">
                <a:solidFill>
                  <a:srgbClr val="000000"/>
                </a:solidFill>
              </a:rPr>
              <a:t> general hasta </a:t>
            </a:r>
            <a:r>
              <a:rPr lang="en-US" sz="2000" dirty="0" err="1">
                <a:solidFill>
                  <a:srgbClr val="000000"/>
                </a:solidFill>
              </a:rPr>
              <a:t>llegar</a:t>
            </a:r>
            <a:r>
              <a:rPr lang="en-US" sz="2000" dirty="0">
                <a:solidFill>
                  <a:srgbClr val="000000"/>
                </a:solidFill>
              </a:rPr>
              <a:t> a </a:t>
            </a:r>
            <a:r>
              <a:rPr lang="en-US" sz="2000" dirty="0" err="1">
                <a:solidFill>
                  <a:srgbClr val="000000"/>
                </a:solidFill>
              </a:rPr>
              <a:t>características</a:t>
            </a:r>
            <a:r>
              <a:rPr lang="en-US" sz="2000" dirty="0">
                <a:solidFill>
                  <a:srgbClr val="000000"/>
                </a:solidFill>
              </a:rPr>
              <a:t> </a:t>
            </a:r>
            <a:r>
              <a:rPr lang="en-US" sz="2000" dirty="0" err="1">
                <a:solidFill>
                  <a:srgbClr val="000000"/>
                </a:solidFill>
              </a:rPr>
              <a:t>muy</a:t>
            </a:r>
            <a:r>
              <a:rPr lang="en-US" sz="2000" dirty="0">
                <a:solidFill>
                  <a:srgbClr val="000000"/>
                </a:solidFill>
              </a:rPr>
              <a:t> </a:t>
            </a:r>
            <a:r>
              <a:rPr lang="en-US" sz="2000" dirty="0" err="1">
                <a:solidFill>
                  <a:srgbClr val="000000"/>
                </a:solidFill>
              </a:rPr>
              <a:t>específicas</a:t>
            </a:r>
            <a:r>
              <a:rPr lang="en-US" sz="2000" dirty="0">
                <a:solidFill>
                  <a:srgbClr val="000000"/>
                </a:solidFill>
              </a:rPr>
              <a:t>.</a:t>
            </a:r>
          </a:p>
        </p:txBody>
      </p:sp>
      <p:pic>
        <p:nvPicPr>
          <p:cNvPr id="4" name="Imagen 3">
            <a:extLst>
              <a:ext uri="{FF2B5EF4-FFF2-40B4-BE49-F238E27FC236}">
                <a16:creationId xmlns:a16="http://schemas.microsoft.com/office/drawing/2014/main" id="{65E66804-6010-98AB-EEBB-5DE37C8D2FDF}"/>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3301DF98-BA8B-295F-5C12-BDF9242B31B3}"/>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Clasificación taxonómica </a:t>
            </a:r>
            <a:endParaRPr lang="es-ES_tradnl" sz="4000" dirty="0"/>
          </a:p>
        </p:txBody>
      </p:sp>
      <p:grpSp>
        <p:nvGrpSpPr>
          <p:cNvPr id="8" name="Group 5">
            <a:extLst>
              <a:ext uri="{FF2B5EF4-FFF2-40B4-BE49-F238E27FC236}">
                <a16:creationId xmlns:a16="http://schemas.microsoft.com/office/drawing/2014/main" id="{C1A2D292-A50E-621A-E8AF-F641C30A5034}"/>
              </a:ext>
            </a:extLst>
          </p:cNvPr>
          <p:cNvGrpSpPr/>
          <p:nvPr/>
        </p:nvGrpSpPr>
        <p:grpSpPr>
          <a:xfrm>
            <a:off x="6340878" y="4920428"/>
            <a:ext cx="827839" cy="429880"/>
            <a:chOff x="0" y="0"/>
            <a:chExt cx="342062" cy="178228"/>
          </a:xfrm>
        </p:grpSpPr>
        <p:sp>
          <p:nvSpPr>
            <p:cNvPr id="9" name="Freeform 6">
              <a:extLst>
                <a:ext uri="{FF2B5EF4-FFF2-40B4-BE49-F238E27FC236}">
                  <a16:creationId xmlns:a16="http://schemas.microsoft.com/office/drawing/2014/main" id="{A0813775-F367-C801-10A0-2AB9BC29DB1E}"/>
                </a:ext>
              </a:extLst>
            </p:cNvPr>
            <p:cNvSpPr/>
            <p:nvPr/>
          </p:nvSpPr>
          <p:spPr>
            <a:xfrm>
              <a:off x="0" y="0"/>
              <a:ext cx="342062" cy="178228"/>
            </a:xfrm>
            <a:custGeom>
              <a:avLst/>
              <a:gdLst/>
              <a:ahLst/>
              <a:cxnLst/>
              <a:rect l="l" t="t" r="r" b="b"/>
              <a:pathLst>
                <a:path w="342062" h="178228">
                  <a:moveTo>
                    <a:pt x="0" y="0"/>
                  </a:moveTo>
                  <a:lnTo>
                    <a:pt x="342062" y="0"/>
                  </a:lnTo>
                  <a:lnTo>
                    <a:pt x="342062" y="178228"/>
                  </a:lnTo>
                  <a:lnTo>
                    <a:pt x="0" y="178228"/>
                  </a:lnTo>
                  <a:close/>
                </a:path>
              </a:pathLst>
            </a:custGeom>
            <a:solidFill>
              <a:srgbClr val="A0C4D8"/>
            </a:solidFill>
            <a:ln w="57150" cap="sq">
              <a:solidFill>
                <a:srgbClr val="4D7B39"/>
              </a:solidFill>
              <a:prstDash val="sysDot"/>
              <a:miter/>
            </a:ln>
          </p:spPr>
          <p:txBody>
            <a:bodyPr/>
            <a:lstStyle/>
            <a:p>
              <a:endParaRPr lang="es-MX" sz="1100">
                <a:latin typeface="Montserrat" pitchFamily="2" charset="77"/>
              </a:endParaRPr>
            </a:p>
          </p:txBody>
        </p:sp>
        <p:sp>
          <p:nvSpPr>
            <p:cNvPr id="10" name="TextBox 7">
              <a:extLst>
                <a:ext uri="{FF2B5EF4-FFF2-40B4-BE49-F238E27FC236}">
                  <a16:creationId xmlns:a16="http://schemas.microsoft.com/office/drawing/2014/main" id="{1D628682-0F38-3BFF-7A81-5B0A2BA89EC9}"/>
                </a:ext>
              </a:extLst>
            </p:cNvPr>
            <p:cNvSpPr txBox="1"/>
            <p:nvPr/>
          </p:nvSpPr>
          <p:spPr>
            <a:xfrm>
              <a:off x="0" y="-47625"/>
              <a:ext cx="342062" cy="225853"/>
            </a:xfrm>
            <a:prstGeom prst="rect">
              <a:avLst/>
            </a:prstGeom>
          </p:spPr>
          <p:txBody>
            <a:bodyPr lIns="50800" tIns="50800" rIns="50800" bIns="50800" rtlCol="0" anchor="ctr"/>
            <a:lstStyle/>
            <a:p>
              <a:pPr marL="0" marR="0" lvl="0" indent="0" algn="ctr" defTabSz="914400" rtl="0" eaLnBrk="1" fontAlgn="auto" latinLnBrk="0" hangingPunct="1">
                <a:lnSpc>
                  <a:spcPts val="3220"/>
                </a:lnSpc>
                <a:spcBef>
                  <a:spcPts val="0"/>
                </a:spcBef>
                <a:spcAft>
                  <a:spcPts val="0"/>
                </a:spcAft>
                <a:buClrTx/>
                <a:buSzTx/>
                <a:buFontTx/>
                <a:buNone/>
                <a:tabLst/>
                <a:defRPr/>
              </a:pPr>
              <a:endParaRPr kumimoji="0" sz="1100" b="0" i="0" u="none" strike="noStrike" kern="1200" cap="none" spc="0" normalizeH="0" baseline="0" noProof="0">
                <a:ln>
                  <a:noFill/>
                </a:ln>
                <a:solidFill>
                  <a:prstClr val="black"/>
                </a:solidFill>
                <a:effectLst/>
                <a:uLnTx/>
                <a:uFillTx/>
                <a:latin typeface="Montserrat" pitchFamily="2" charset="77"/>
              </a:endParaRPr>
            </a:p>
          </p:txBody>
        </p:sp>
      </p:grpSp>
      <p:grpSp>
        <p:nvGrpSpPr>
          <p:cNvPr id="11" name="Group 8">
            <a:extLst>
              <a:ext uri="{FF2B5EF4-FFF2-40B4-BE49-F238E27FC236}">
                <a16:creationId xmlns:a16="http://schemas.microsoft.com/office/drawing/2014/main" id="{CBBFA56A-47FE-43A0-92D7-7EF77F4044C1}"/>
              </a:ext>
            </a:extLst>
          </p:cNvPr>
          <p:cNvGrpSpPr/>
          <p:nvPr/>
        </p:nvGrpSpPr>
        <p:grpSpPr>
          <a:xfrm>
            <a:off x="4987512" y="4123089"/>
            <a:ext cx="827839" cy="429880"/>
            <a:chOff x="0" y="0"/>
            <a:chExt cx="342062" cy="178228"/>
          </a:xfrm>
        </p:grpSpPr>
        <p:sp>
          <p:nvSpPr>
            <p:cNvPr id="12" name="Freeform 9">
              <a:extLst>
                <a:ext uri="{FF2B5EF4-FFF2-40B4-BE49-F238E27FC236}">
                  <a16:creationId xmlns:a16="http://schemas.microsoft.com/office/drawing/2014/main" id="{7C00D194-07D0-B063-C5FD-6173641EA540}"/>
                </a:ext>
              </a:extLst>
            </p:cNvPr>
            <p:cNvSpPr/>
            <p:nvPr/>
          </p:nvSpPr>
          <p:spPr>
            <a:xfrm>
              <a:off x="0" y="0"/>
              <a:ext cx="342062" cy="178228"/>
            </a:xfrm>
            <a:custGeom>
              <a:avLst/>
              <a:gdLst/>
              <a:ahLst/>
              <a:cxnLst/>
              <a:rect l="l" t="t" r="r" b="b"/>
              <a:pathLst>
                <a:path w="342062" h="178228">
                  <a:moveTo>
                    <a:pt x="0" y="0"/>
                  </a:moveTo>
                  <a:lnTo>
                    <a:pt x="342062" y="0"/>
                  </a:lnTo>
                  <a:lnTo>
                    <a:pt x="342062" y="178228"/>
                  </a:lnTo>
                  <a:lnTo>
                    <a:pt x="0" y="178228"/>
                  </a:lnTo>
                  <a:close/>
                </a:path>
              </a:pathLst>
            </a:custGeom>
            <a:solidFill>
              <a:srgbClr val="000000">
                <a:alpha val="0"/>
              </a:srgbClr>
            </a:solidFill>
            <a:ln w="57150" cap="sq">
              <a:solidFill>
                <a:srgbClr val="4D7B39"/>
              </a:solidFill>
              <a:prstDash val="sysDot"/>
              <a:miter/>
            </a:ln>
          </p:spPr>
          <p:txBody>
            <a:bodyPr/>
            <a:lstStyle/>
            <a:p>
              <a:endParaRPr lang="es-MX" sz="1100">
                <a:latin typeface="Montserrat" pitchFamily="2" charset="77"/>
              </a:endParaRPr>
            </a:p>
          </p:txBody>
        </p:sp>
        <p:sp>
          <p:nvSpPr>
            <p:cNvPr id="13" name="TextBox 10">
              <a:extLst>
                <a:ext uri="{FF2B5EF4-FFF2-40B4-BE49-F238E27FC236}">
                  <a16:creationId xmlns:a16="http://schemas.microsoft.com/office/drawing/2014/main" id="{29E88C9C-D17C-E1BE-1F1D-ED3A7ED4E274}"/>
                </a:ext>
              </a:extLst>
            </p:cNvPr>
            <p:cNvSpPr txBox="1"/>
            <p:nvPr/>
          </p:nvSpPr>
          <p:spPr>
            <a:xfrm>
              <a:off x="0" y="-47625"/>
              <a:ext cx="342062" cy="225853"/>
            </a:xfrm>
            <a:prstGeom prst="rect">
              <a:avLst/>
            </a:prstGeom>
          </p:spPr>
          <p:txBody>
            <a:bodyPr lIns="50800" tIns="50800" rIns="50800" bIns="50800" rtlCol="0" anchor="ctr"/>
            <a:lstStyle/>
            <a:p>
              <a:pPr marL="0" marR="0" lvl="0" indent="0" algn="ctr" defTabSz="914400" rtl="0" eaLnBrk="1" fontAlgn="auto" latinLnBrk="0" hangingPunct="1">
                <a:lnSpc>
                  <a:spcPts val="3220"/>
                </a:lnSpc>
                <a:spcBef>
                  <a:spcPts val="0"/>
                </a:spcBef>
                <a:spcAft>
                  <a:spcPts val="0"/>
                </a:spcAft>
                <a:buClrTx/>
                <a:buSzTx/>
                <a:buFontTx/>
                <a:buNone/>
                <a:tabLst/>
                <a:defRPr/>
              </a:pPr>
              <a:endParaRPr kumimoji="0" sz="1100" b="0" i="0" u="none" strike="noStrike" kern="1200" cap="none" spc="0" normalizeH="0" baseline="0" noProof="0">
                <a:ln>
                  <a:noFill/>
                </a:ln>
                <a:solidFill>
                  <a:prstClr val="black"/>
                </a:solidFill>
                <a:effectLst/>
                <a:uLnTx/>
                <a:uFillTx/>
                <a:latin typeface="Montserrat" pitchFamily="2" charset="77"/>
              </a:endParaRPr>
            </a:p>
          </p:txBody>
        </p:sp>
      </p:grpSp>
      <p:grpSp>
        <p:nvGrpSpPr>
          <p:cNvPr id="14" name="Group 13">
            <a:extLst>
              <a:ext uri="{FF2B5EF4-FFF2-40B4-BE49-F238E27FC236}">
                <a16:creationId xmlns:a16="http://schemas.microsoft.com/office/drawing/2014/main" id="{681518D3-79C0-8616-7223-BC39E6C4D4F6}"/>
              </a:ext>
            </a:extLst>
          </p:cNvPr>
          <p:cNvGrpSpPr/>
          <p:nvPr/>
        </p:nvGrpSpPr>
        <p:grpSpPr>
          <a:xfrm>
            <a:off x="5532968" y="4527307"/>
            <a:ext cx="827839" cy="429880"/>
            <a:chOff x="0" y="0"/>
            <a:chExt cx="342062" cy="178228"/>
          </a:xfrm>
        </p:grpSpPr>
        <p:sp>
          <p:nvSpPr>
            <p:cNvPr id="15" name="Freeform 14">
              <a:extLst>
                <a:ext uri="{FF2B5EF4-FFF2-40B4-BE49-F238E27FC236}">
                  <a16:creationId xmlns:a16="http://schemas.microsoft.com/office/drawing/2014/main" id="{B00C77E0-17A7-0E23-3FC3-A5CC0A507FC6}"/>
                </a:ext>
              </a:extLst>
            </p:cNvPr>
            <p:cNvSpPr/>
            <p:nvPr/>
          </p:nvSpPr>
          <p:spPr>
            <a:xfrm>
              <a:off x="0" y="0"/>
              <a:ext cx="342062" cy="178228"/>
            </a:xfrm>
            <a:custGeom>
              <a:avLst/>
              <a:gdLst/>
              <a:ahLst/>
              <a:cxnLst/>
              <a:rect l="l" t="t" r="r" b="b"/>
              <a:pathLst>
                <a:path w="342062" h="178228">
                  <a:moveTo>
                    <a:pt x="0" y="0"/>
                  </a:moveTo>
                  <a:lnTo>
                    <a:pt x="342062" y="0"/>
                  </a:lnTo>
                  <a:lnTo>
                    <a:pt x="342062" y="178228"/>
                  </a:lnTo>
                  <a:lnTo>
                    <a:pt x="0" y="178228"/>
                  </a:lnTo>
                  <a:close/>
                </a:path>
              </a:pathLst>
            </a:custGeom>
            <a:solidFill>
              <a:srgbClr val="000000">
                <a:alpha val="0"/>
              </a:srgbClr>
            </a:solidFill>
            <a:ln w="57150" cap="sq">
              <a:solidFill>
                <a:srgbClr val="4D7B39"/>
              </a:solidFill>
              <a:prstDash val="sysDot"/>
              <a:miter/>
            </a:ln>
          </p:spPr>
          <p:txBody>
            <a:bodyPr/>
            <a:lstStyle/>
            <a:p>
              <a:endParaRPr lang="es-MX" sz="1100">
                <a:latin typeface="Montserrat" pitchFamily="2" charset="77"/>
              </a:endParaRPr>
            </a:p>
          </p:txBody>
        </p:sp>
        <p:sp>
          <p:nvSpPr>
            <p:cNvPr id="16" name="TextBox 15">
              <a:extLst>
                <a:ext uri="{FF2B5EF4-FFF2-40B4-BE49-F238E27FC236}">
                  <a16:creationId xmlns:a16="http://schemas.microsoft.com/office/drawing/2014/main" id="{09026BDD-5C9B-43FE-31CA-9E6263BB204C}"/>
                </a:ext>
              </a:extLst>
            </p:cNvPr>
            <p:cNvSpPr txBox="1"/>
            <p:nvPr/>
          </p:nvSpPr>
          <p:spPr>
            <a:xfrm>
              <a:off x="0" y="-47625"/>
              <a:ext cx="342062" cy="225853"/>
            </a:xfrm>
            <a:prstGeom prst="rect">
              <a:avLst/>
            </a:prstGeom>
          </p:spPr>
          <p:txBody>
            <a:bodyPr lIns="50800" tIns="50800" rIns="50800" bIns="50800" rtlCol="0" anchor="ctr"/>
            <a:lstStyle/>
            <a:p>
              <a:pPr marL="0" marR="0" lvl="0" indent="0" algn="ctr" defTabSz="914400" rtl="0" eaLnBrk="1" fontAlgn="auto" latinLnBrk="0" hangingPunct="1">
                <a:lnSpc>
                  <a:spcPts val="3220"/>
                </a:lnSpc>
                <a:spcBef>
                  <a:spcPts val="0"/>
                </a:spcBef>
                <a:spcAft>
                  <a:spcPts val="0"/>
                </a:spcAft>
                <a:buClrTx/>
                <a:buSzTx/>
                <a:buFontTx/>
                <a:buNone/>
                <a:tabLst/>
                <a:defRPr/>
              </a:pPr>
              <a:endParaRPr kumimoji="0" sz="1100" b="0" i="0" u="none" strike="noStrike" kern="1200" cap="none" spc="0" normalizeH="0" baseline="0" noProof="0">
                <a:ln>
                  <a:noFill/>
                </a:ln>
                <a:solidFill>
                  <a:prstClr val="black"/>
                </a:solidFill>
                <a:effectLst/>
                <a:uLnTx/>
                <a:uFillTx/>
                <a:latin typeface="Montserrat" pitchFamily="2" charset="77"/>
              </a:endParaRPr>
            </a:p>
          </p:txBody>
        </p:sp>
      </p:grpSp>
      <p:grpSp>
        <p:nvGrpSpPr>
          <p:cNvPr id="17" name="Group 16">
            <a:extLst>
              <a:ext uri="{FF2B5EF4-FFF2-40B4-BE49-F238E27FC236}">
                <a16:creationId xmlns:a16="http://schemas.microsoft.com/office/drawing/2014/main" id="{F866552F-33D7-6069-B4FC-7DC055139213}"/>
              </a:ext>
            </a:extLst>
          </p:cNvPr>
          <p:cNvGrpSpPr/>
          <p:nvPr/>
        </p:nvGrpSpPr>
        <p:grpSpPr>
          <a:xfrm>
            <a:off x="3435012" y="2819401"/>
            <a:ext cx="5019876" cy="2985052"/>
            <a:chOff x="0" y="-47625"/>
            <a:chExt cx="10500679" cy="6265373"/>
          </a:xfrm>
        </p:grpSpPr>
        <p:sp>
          <p:nvSpPr>
            <p:cNvPr id="18" name="TextBox 17">
              <a:extLst>
                <a:ext uri="{FF2B5EF4-FFF2-40B4-BE49-F238E27FC236}">
                  <a16:creationId xmlns:a16="http://schemas.microsoft.com/office/drawing/2014/main" id="{E1070EA1-D7D5-3F45-0D74-D3E704EF0B06}"/>
                </a:ext>
              </a:extLst>
            </p:cNvPr>
            <p:cNvSpPr txBox="1"/>
            <p:nvPr/>
          </p:nvSpPr>
          <p:spPr>
            <a:xfrm>
              <a:off x="0" y="-47625"/>
              <a:ext cx="2627866" cy="833202"/>
            </a:xfrm>
            <a:prstGeom prst="rect">
              <a:avLst/>
            </a:prstGeom>
          </p:spPr>
          <p:txBody>
            <a:bodyPr wrap="square"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Dominio</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
          <p:nvSpPr>
            <p:cNvPr id="19" name="TextBox 18">
              <a:extLst>
                <a:ext uri="{FF2B5EF4-FFF2-40B4-BE49-F238E27FC236}">
                  <a16:creationId xmlns:a16="http://schemas.microsoft.com/office/drawing/2014/main" id="{DE3A1031-0D45-5588-7F14-C83F941EC82B}"/>
                </a:ext>
              </a:extLst>
            </p:cNvPr>
            <p:cNvSpPr txBox="1"/>
            <p:nvPr/>
          </p:nvSpPr>
          <p:spPr>
            <a:xfrm>
              <a:off x="1749189" y="767667"/>
              <a:ext cx="1987849" cy="833202"/>
            </a:xfrm>
            <a:prstGeom prst="rect">
              <a:avLst/>
            </a:prstGeom>
          </p:spPr>
          <p:txBody>
            <a:bodyPr wrap="square"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Reino</a:t>
              </a:r>
            </a:p>
          </p:txBody>
        </p:sp>
        <p:sp>
          <p:nvSpPr>
            <p:cNvPr id="20" name="TextBox 19">
              <a:extLst>
                <a:ext uri="{FF2B5EF4-FFF2-40B4-BE49-F238E27FC236}">
                  <a16:creationId xmlns:a16="http://schemas.microsoft.com/office/drawing/2014/main" id="{BF104AAC-F192-B759-4ADA-BCDC4D92D906}"/>
                </a:ext>
              </a:extLst>
            </p:cNvPr>
            <p:cNvSpPr txBox="1"/>
            <p:nvPr/>
          </p:nvSpPr>
          <p:spPr>
            <a:xfrm>
              <a:off x="2984314" y="1649907"/>
              <a:ext cx="1445427" cy="833202"/>
            </a:xfrm>
            <a:prstGeom prst="rect">
              <a:avLst/>
            </a:prstGeom>
          </p:spPr>
          <p:txBody>
            <a:bodyPr wrap="square"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Filo</a:t>
              </a:r>
            </a:p>
          </p:txBody>
        </p:sp>
        <p:sp>
          <p:nvSpPr>
            <p:cNvPr id="21" name="TextBox 20">
              <a:extLst>
                <a:ext uri="{FF2B5EF4-FFF2-40B4-BE49-F238E27FC236}">
                  <a16:creationId xmlns:a16="http://schemas.microsoft.com/office/drawing/2014/main" id="{9992A082-E35F-89C6-1612-EFC33BC18294}"/>
                </a:ext>
              </a:extLst>
            </p:cNvPr>
            <p:cNvSpPr txBox="1"/>
            <p:nvPr/>
          </p:nvSpPr>
          <p:spPr>
            <a:xfrm>
              <a:off x="3493817" y="2509357"/>
              <a:ext cx="1239163" cy="568474"/>
            </a:xfrm>
            <a:prstGeom prst="rect">
              <a:avLst/>
            </a:prstGeom>
          </p:spPr>
          <p:txBody>
            <a:bodyPr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Clase</a:t>
              </a:r>
            </a:p>
          </p:txBody>
        </p:sp>
        <p:sp>
          <p:nvSpPr>
            <p:cNvPr id="22" name="TextBox 21">
              <a:extLst>
                <a:ext uri="{FF2B5EF4-FFF2-40B4-BE49-F238E27FC236}">
                  <a16:creationId xmlns:a16="http://schemas.microsoft.com/office/drawing/2014/main" id="{1EC67D48-41AD-1D13-4331-38A4D2FC7BCE}"/>
                </a:ext>
              </a:extLst>
            </p:cNvPr>
            <p:cNvSpPr txBox="1"/>
            <p:nvPr/>
          </p:nvSpPr>
          <p:spPr>
            <a:xfrm>
              <a:off x="4668043" y="3345898"/>
              <a:ext cx="1369032" cy="568474"/>
            </a:xfrm>
            <a:prstGeom prst="rect">
              <a:avLst/>
            </a:prstGeom>
          </p:spPr>
          <p:txBody>
            <a:bodyPr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ontserrat" pitchFamily="2" charset="77"/>
                </a:rPr>
                <a:t>Orden</a:t>
              </a:r>
            </a:p>
          </p:txBody>
        </p:sp>
        <p:sp>
          <p:nvSpPr>
            <p:cNvPr id="23" name="TextBox 22">
              <a:extLst>
                <a:ext uri="{FF2B5EF4-FFF2-40B4-BE49-F238E27FC236}">
                  <a16:creationId xmlns:a16="http://schemas.microsoft.com/office/drawing/2014/main" id="{F06EB75B-C207-5110-79CC-63A05DB73EAD}"/>
                </a:ext>
              </a:extLst>
            </p:cNvPr>
            <p:cNvSpPr txBox="1"/>
            <p:nvPr/>
          </p:nvSpPr>
          <p:spPr>
            <a:xfrm>
              <a:off x="6037076" y="4183844"/>
              <a:ext cx="1731475" cy="568474"/>
            </a:xfrm>
            <a:prstGeom prst="rect">
              <a:avLst/>
            </a:prstGeom>
          </p:spPr>
          <p:txBody>
            <a:bodyPr wrap="square"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Familia</a:t>
              </a:r>
            </a:p>
          </p:txBody>
        </p:sp>
        <p:sp>
          <p:nvSpPr>
            <p:cNvPr id="24" name="TextBox 23">
              <a:extLst>
                <a:ext uri="{FF2B5EF4-FFF2-40B4-BE49-F238E27FC236}">
                  <a16:creationId xmlns:a16="http://schemas.microsoft.com/office/drawing/2014/main" id="{96161D2E-205B-BB84-3D99-F6AE9FD5546E}"/>
                </a:ext>
              </a:extLst>
            </p:cNvPr>
            <p:cNvSpPr txBox="1"/>
            <p:nvPr/>
          </p:nvSpPr>
          <p:spPr>
            <a:xfrm>
              <a:off x="7584720" y="5084408"/>
              <a:ext cx="1636296" cy="568474"/>
            </a:xfrm>
            <a:prstGeom prst="rect">
              <a:avLst/>
            </a:prstGeom>
          </p:spPr>
          <p:txBody>
            <a:bodyPr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ontserrat" pitchFamily="2" charset="77"/>
                </a:rPr>
                <a:t>Género</a:t>
              </a:r>
            </a:p>
          </p:txBody>
        </p:sp>
        <p:sp>
          <p:nvSpPr>
            <p:cNvPr id="25" name="TextBox 24">
              <a:extLst>
                <a:ext uri="{FF2B5EF4-FFF2-40B4-BE49-F238E27FC236}">
                  <a16:creationId xmlns:a16="http://schemas.microsoft.com/office/drawing/2014/main" id="{ABDAAFDB-C1B5-E8CF-C252-9F022A48D607}"/>
                </a:ext>
              </a:extLst>
            </p:cNvPr>
            <p:cNvSpPr txBox="1"/>
            <p:nvPr/>
          </p:nvSpPr>
          <p:spPr>
            <a:xfrm>
              <a:off x="8809098" y="5649274"/>
              <a:ext cx="1691581" cy="568474"/>
            </a:xfrm>
            <a:prstGeom prst="rect">
              <a:avLst/>
            </a:prstGeom>
          </p:spPr>
          <p:txBody>
            <a:bodyPr lIns="0" tIns="0" rIns="0" bIns="0" rtlCol="0" anchor="t">
              <a:spAutoFit/>
            </a:bodyPr>
            <a:lstStyle/>
            <a:p>
              <a:pPr marL="0" marR="0" lvl="0" indent="0" algn="ctr" defTabSz="914400" rtl="0" eaLnBrk="1" fontAlgn="auto" latinLnBrk="0" hangingPunct="1">
                <a:lnSpc>
                  <a:spcPts val="363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Especie</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grpSp>
      <p:sp>
        <p:nvSpPr>
          <p:cNvPr id="26" name="Rectángulo 25">
            <a:extLst>
              <a:ext uri="{FF2B5EF4-FFF2-40B4-BE49-F238E27FC236}">
                <a16:creationId xmlns:a16="http://schemas.microsoft.com/office/drawing/2014/main" id="{2E164C9C-8F3F-D7E4-C114-A50C5065B6F9}"/>
              </a:ext>
            </a:extLst>
          </p:cNvPr>
          <p:cNvSpPr/>
          <p:nvPr/>
        </p:nvSpPr>
        <p:spPr>
          <a:xfrm>
            <a:off x="3286539" y="2819401"/>
            <a:ext cx="6056244" cy="3290506"/>
          </a:xfrm>
          <a:prstGeom prst="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Tree>
    <p:extLst>
      <p:ext uri="{BB962C8B-B14F-4D97-AF65-F5344CB8AC3E}">
        <p14:creationId xmlns:p14="http://schemas.microsoft.com/office/powerpoint/2010/main" val="3577061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39823-1E65-B873-6F73-D08D88549816}"/>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A104EA5C-2556-53D8-174E-C03CC502974D}"/>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ED3841AF-F04D-5CC7-570B-CE1C310BE5DD}"/>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Clasificación taxonómica </a:t>
            </a:r>
            <a:endParaRPr lang="es-ES_tradnl" sz="4000" dirty="0"/>
          </a:p>
        </p:txBody>
      </p:sp>
      <p:graphicFrame>
        <p:nvGraphicFramePr>
          <p:cNvPr id="2" name="Diagrama 1">
            <a:extLst>
              <a:ext uri="{FF2B5EF4-FFF2-40B4-BE49-F238E27FC236}">
                <a16:creationId xmlns:a16="http://schemas.microsoft.com/office/drawing/2014/main" id="{09493585-3D19-E331-877A-1FB724264E45}"/>
              </a:ext>
            </a:extLst>
          </p:cNvPr>
          <p:cNvGraphicFramePr/>
          <p:nvPr>
            <p:extLst>
              <p:ext uri="{D42A27DB-BD31-4B8C-83A1-F6EECF244321}">
                <p14:modId xmlns:p14="http://schemas.microsoft.com/office/powerpoint/2010/main" val="115240908"/>
              </p:ext>
            </p:extLst>
          </p:nvPr>
        </p:nvGraphicFramePr>
        <p:xfrm>
          <a:off x="-300383" y="1540666"/>
          <a:ext cx="6860209" cy="46739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lecha izquierda 4">
            <a:extLst>
              <a:ext uri="{FF2B5EF4-FFF2-40B4-BE49-F238E27FC236}">
                <a16:creationId xmlns:a16="http://schemas.microsoft.com/office/drawing/2014/main" id="{3BFDFC1E-4799-651A-5ADE-E420736DB365}"/>
              </a:ext>
            </a:extLst>
          </p:cNvPr>
          <p:cNvSpPr/>
          <p:nvPr/>
        </p:nvSpPr>
        <p:spPr>
          <a:xfrm>
            <a:off x="4975596" y="3150124"/>
            <a:ext cx="1995047" cy="636104"/>
          </a:xfrm>
          <a:prstGeom prst="leftArrow">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graphicFrame>
        <p:nvGraphicFramePr>
          <p:cNvPr id="6" name="Diagrama 5">
            <a:extLst>
              <a:ext uri="{FF2B5EF4-FFF2-40B4-BE49-F238E27FC236}">
                <a16:creationId xmlns:a16="http://schemas.microsoft.com/office/drawing/2014/main" id="{1CB05CDC-2763-FAB4-74A7-49BD391DA263}"/>
              </a:ext>
            </a:extLst>
          </p:cNvPr>
          <p:cNvGraphicFramePr/>
          <p:nvPr>
            <p:extLst>
              <p:ext uri="{D42A27DB-BD31-4B8C-83A1-F6EECF244321}">
                <p14:modId xmlns:p14="http://schemas.microsoft.com/office/powerpoint/2010/main" val="841734238"/>
              </p:ext>
            </p:extLst>
          </p:nvPr>
        </p:nvGraphicFramePr>
        <p:xfrm>
          <a:off x="6745356" y="1738489"/>
          <a:ext cx="5201692" cy="4278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7" name="Título 1">
            <a:extLst>
              <a:ext uri="{FF2B5EF4-FFF2-40B4-BE49-F238E27FC236}">
                <a16:creationId xmlns:a16="http://schemas.microsoft.com/office/drawing/2014/main" id="{9402E722-1CA3-3A0B-E488-1FE041225DBD}"/>
              </a:ext>
            </a:extLst>
          </p:cNvPr>
          <p:cNvSpPr txBox="1">
            <a:spLocks/>
          </p:cNvSpPr>
          <p:nvPr/>
        </p:nvSpPr>
        <p:spPr>
          <a:xfrm>
            <a:off x="2401956" y="1076962"/>
            <a:ext cx="1891748"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sz="2000" kern="100" dirty="0">
                <a:latin typeface="Montserrat" pitchFamily="2" charset="77"/>
                <a:ea typeface="Times New Roman" panose="02020603050405020304" pitchFamily="18" charset="0"/>
                <a:cs typeface="Times New Roman" panose="02020603050405020304" pitchFamily="18" charset="0"/>
              </a:rPr>
              <a:t>Dominios</a:t>
            </a:r>
            <a:endParaRPr lang="es-ES_tradnl" sz="3200" dirty="0"/>
          </a:p>
        </p:txBody>
      </p:sp>
      <p:sp>
        <p:nvSpPr>
          <p:cNvPr id="28" name="Título 1">
            <a:extLst>
              <a:ext uri="{FF2B5EF4-FFF2-40B4-BE49-F238E27FC236}">
                <a16:creationId xmlns:a16="http://schemas.microsoft.com/office/drawing/2014/main" id="{FF5C8CF6-86CA-96B2-8A5F-19E549A16C1E}"/>
              </a:ext>
            </a:extLst>
          </p:cNvPr>
          <p:cNvSpPr txBox="1">
            <a:spLocks/>
          </p:cNvSpPr>
          <p:nvPr/>
        </p:nvSpPr>
        <p:spPr>
          <a:xfrm>
            <a:off x="8844170" y="1076962"/>
            <a:ext cx="1891748"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sz="2000" kern="100" dirty="0">
                <a:latin typeface="Montserrat" pitchFamily="2" charset="77"/>
                <a:ea typeface="Times New Roman" panose="02020603050405020304" pitchFamily="18" charset="0"/>
                <a:cs typeface="Times New Roman" panose="02020603050405020304" pitchFamily="18" charset="0"/>
              </a:rPr>
              <a:t>Reinos</a:t>
            </a:r>
            <a:endParaRPr lang="es-ES_tradnl" sz="3200" dirty="0"/>
          </a:p>
        </p:txBody>
      </p:sp>
    </p:spTree>
    <p:extLst>
      <p:ext uri="{BB962C8B-B14F-4D97-AF65-F5344CB8AC3E}">
        <p14:creationId xmlns:p14="http://schemas.microsoft.com/office/powerpoint/2010/main" val="3572155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A51AE-BAF8-1128-D8B2-292C667F6720}"/>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91769659-7AC1-04CA-535A-D9332349B567}"/>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810ADCE9-9EA3-2C4A-7349-411BA2C706B8}"/>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Clasificación taxonómica </a:t>
            </a:r>
            <a:endParaRPr lang="es-ES_tradnl" sz="4000" dirty="0"/>
          </a:p>
        </p:txBody>
      </p:sp>
      <p:graphicFrame>
        <p:nvGraphicFramePr>
          <p:cNvPr id="6" name="Diagrama 5">
            <a:extLst>
              <a:ext uri="{FF2B5EF4-FFF2-40B4-BE49-F238E27FC236}">
                <a16:creationId xmlns:a16="http://schemas.microsoft.com/office/drawing/2014/main" id="{F1BED6F1-8866-790B-1F84-FE50D50A74FA}"/>
              </a:ext>
            </a:extLst>
          </p:cNvPr>
          <p:cNvGraphicFramePr/>
          <p:nvPr>
            <p:extLst>
              <p:ext uri="{D42A27DB-BD31-4B8C-83A1-F6EECF244321}">
                <p14:modId xmlns:p14="http://schemas.microsoft.com/office/powerpoint/2010/main" val="3285847782"/>
              </p:ext>
            </p:extLst>
          </p:nvPr>
        </p:nvGraphicFramePr>
        <p:xfrm>
          <a:off x="771427" y="1572793"/>
          <a:ext cx="4767982" cy="4929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ítulo 1">
            <a:extLst>
              <a:ext uri="{FF2B5EF4-FFF2-40B4-BE49-F238E27FC236}">
                <a16:creationId xmlns:a16="http://schemas.microsoft.com/office/drawing/2014/main" id="{70387E3F-8929-D1FB-7601-DAB0529E6700}"/>
              </a:ext>
            </a:extLst>
          </p:cNvPr>
          <p:cNvSpPr txBox="1">
            <a:spLocks/>
          </p:cNvSpPr>
          <p:nvPr/>
        </p:nvSpPr>
        <p:spPr>
          <a:xfrm>
            <a:off x="2401956" y="1076962"/>
            <a:ext cx="1891748"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sz="2000" kern="100" dirty="0">
                <a:latin typeface="Montserrat" pitchFamily="2" charset="77"/>
                <a:ea typeface="Times New Roman" panose="02020603050405020304" pitchFamily="18" charset="0"/>
                <a:cs typeface="Times New Roman" panose="02020603050405020304" pitchFamily="18" charset="0"/>
              </a:rPr>
              <a:t>Filos (30)</a:t>
            </a:r>
            <a:endParaRPr lang="es-ES_tradnl" sz="3200" dirty="0"/>
          </a:p>
        </p:txBody>
      </p:sp>
      <p:sp>
        <p:nvSpPr>
          <p:cNvPr id="28" name="Título 1">
            <a:extLst>
              <a:ext uri="{FF2B5EF4-FFF2-40B4-BE49-F238E27FC236}">
                <a16:creationId xmlns:a16="http://schemas.microsoft.com/office/drawing/2014/main" id="{17E0AE9E-A588-F6F7-AEC2-0C25BB00AE39}"/>
              </a:ext>
            </a:extLst>
          </p:cNvPr>
          <p:cNvSpPr txBox="1">
            <a:spLocks/>
          </p:cNvSpPr>
          <p:nvPr/>
        </p:nvSpPr>
        <p:spPr>
          <a:xfrm>
            <a:off x="8057324" y="1076962"/>
            <a:ext cx="283762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sz="2000" kern="100" dirty="0">
                <a:latin typeface="Montserrat" pitchFamily="2" charset="77"/>
                <a:ea typeface="Times New Roman" panose="02020603050405020304" pitchFamily="18" charset="0"/>
                <a:cs typeface="Times New Roman" panose="02020603050405020304" pitchFamily="18" charset="0"/>
              </a:rPr>
              <a:t>Filos en Veracruz</a:t>
            </a:r>
            <a:endParaRPr lang="es-ES_tradnl" sz="3200" dirty="0"/>
          </a:p>
        </p:txBody>
      </p:sp>
      <p:graphicFrame>
        <p:nvGraphicFramePr>
          <p:cNvPr id="3" name="Diagrama 2">
            <a:extLst>
              <a:ext uri="{FF2B5EF4-FFF2-40B4-BE49-F238E27FC236}">
                <a16:creationId xmlns:a16="http://schemas.microsoft.com/office/drawing/2014/main" id="{5C4CCF98-68AE-2FBF-F790-3ABC30BEBE5E}"/>
              </a:ext>
            </a:extLst>
          </p:cNvPr>
          <p:cNvGraphicFramePr/>
          <p:nvPr>
            <p:extLst>
              <p:ext uri="{D42A27DB-BD31-4B8C-83A1-F6EECF244321}">
                <p14:modId xmlns:p14="http://schemas.microsoft.com/office/powerpoint/2010/main" val="2002968011"/>
              </p:ext>
            </p:extLst>
          </p:nvPr>
        </p:nvGraphicFramePr>
        <p:xfrm>
          <a:off x="6652593" y="1469457"/>
          <a:ext cx="4147929" cy="391908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Freeform 33">
            <a:extLst>
              <a:ext uri="{FF2B5EF4-FFF2-40B4-BE49-F238E27FC236}">
                <a16:creationId xmlns:a16="http://schemas.microsoft.com/office/drawing/2014/main" id="{3B03BF91-C4D7-AB5B-7AB3-D6D097FC89D6}"/>
              </a:ext>
            </a:extLst>
          </p:cNvPr>
          <p:cNvSpPr/>
          <p:nvPr/>
        </p:nvSpPr>
        <p:spPr>
          <a:xfrm rot="9033972">
            <a:off x="10685529" y="4300761"/>
            <a:ext cx="1282430" cy="916395"/>
          </a:xfrm>
          <a:custGeom>
            <a:avLst/>
            <a:gdLst/>
            <a:ahLst/>
            <a:cxnLst/>
            <a:rect l="l" t="t" r="r" b="b"/>
            <a:pathLst>
              <a:path w="1786013" h="1389843">
                <a:moveTo>
                  <a:pt x="0" y="0"/>
                </a:moveTo>
                <a:lnTo>
                  <a:pt x="1786013" y="0"/>
                </a:lnTo>
                <a:lnTo>
                  <a:pt x="1786013" y="1389843"/>
                </a:lnTo>
                <a:lnTo>
                  <a:pt x="0" y="138984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s-MX">
              <a:latin typeface="Montserrat" pitchFamily="2" charset="77"/>
            </a:endParaRPr>
          </a:p>
        </p:txBody>
      </p:sp>
      <p:sp>
        <p:nvSpPr>
          <p:cNvPr id="9" name="Freeform 41">
            <a:extLst>
              <a:ext uri="{FF2B5EF4-FFF2-40B4-BE49-F238E27FC236}">
                <a16:creationId xmlns:a16="http://schemas.microsoft.com/office/drawing/2014/main" id="{CED1B4ED-11C7-7749-F6A4-E4240CB18F76}"/>
              </a:ext>
            </a:extLst>
          </p:cNvPr>
          <p:cNvSpPr/>
          <p:nvPr/>
        </p:nvSpPr>
        <p:spPr>
          <a:xfrm>
            <a:off x="10870669" y="2947172"/>
            <a:ext cx="912150" cy="1014368"/>
          </a:xfrm>
          <a:custGeom>
            <a:avLst/>
            <a:gdLst/>
            <a:ahLst/>
            <a:cxnLst/>
            <a:rect l="l" t="t" r="r" b="b"/>
            <a:pathLst>
              <a:path w="1424571" h="1503866">
                <a:moveTo>
                  <a:pt x="0" y="0"/>
                </a:moveTo>
                <a:lnTo>
                  <a:pt x="1424571" y="0"/>
                </a:lnTo>
                <a:lnTo>
                  <a:pt x="1424571" y="1503866"/>
                </a:lnTo>
                <a:lnTo>
                  <a:pt x="0" y="1503866"/>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s-MX">
              <a:latin typeface="Montserrat" pitchFamily="2" charset="77"/>
            </a:endParaRPr>
          </a:p>
        </p:txBody>
      </p:sp>
      <p:sp>
        <p:nvSpPr>
          <p:cNvPr id="10" name="Freeform 32">
            <a:extLst>
              <a:ext uri="{FF2B5EF4-FFF2-40B4-BE49-F238E27FC236}">
                <a16:creationId xmlns:a16="http://schemas.microsoft.com/office/drawing/2014/main" id="{2AFA72DC-E6B9-5D5C-9854-65853D7FC0E5}"/>
              </a:ext>
            </a:extLst>
          </p:cNvPr>
          <p:cNvSpPr/>
          <p:nvPr/>
        </p:nvSpPr>
        <p:spPr>
          <a:xfrm>
            <a:off x="10800522" y="1683636"/>
            <a:ext cx="912150" cy="1014368"/>
          </a:xfrm>
          <a:custGeom>
            <a:avLst/>
            <a:gdLst/>
            <a:ahLst/>
            <a:cxnLst/>
            <a:rect l="l" t="t" r="r" b="b"/>
            <a:pathLst>
              <a:path w="1495595" h="1385295">
                <a:moveTo>
                  <a:pt x="0" y="0"/>
                </a:moveTo>
                <a:lnTo>
                  <a:pt x="1495596" y="0"/>
                </a:lnTo>
                <a:lnTo>
                  <a:pt x="1495596" y="1385294"/>
                </a:lnTo>
                <a:lnTo>
                  <a:pt x="0" y="1385294"/>
                </a:lnTo>
                <a:lnTo>
                  <a:pt x="0" y="0"/>
                </a:lnTo>
                <a:close/>
              </a:path>
            </a:pathLst>
          </a:custGeom>
          <a:blipFill>
            <a:blip r:embed="rId17"/>
            <a:stretch>
              <a:fillRect/>
            </a:stretch>
          </a:blipFill>
        </p:spPr>
        <p:txBody>
          <a:bodyPr/>
          <a:lstStyle/>
          <a:p>
            <a:endParaRPr lang="es-MX">
              <a:latin typeface="Montserrat" pitchFamily="2" charset="77"/>
            </a:endParaRPr>
          </a:p>
        </p:txBody>
      </p:sp>
      <p:sp>
        <p:nvSpPr>
          <p:cNvPr id="12" name="CuadroTexto 11">
            <a:extLst>
              <a:ext uri="{FF2B5EF4-FFF2-40B4-BE49-F238E27FC236}">
                <a16:creationId xmlns:a16="http://schemas.microsoft.com/office/drawing/2014/main" id="{2E97D121-3A7B-CCCF-1D1D-6BE3BA116BE8}"/>
              </a:ext>
            </a:extLst>
          </p:cNvPr>
          <p:cNvSpPr txBox="1"/>
          <p:nvPr/>
        </p:nvSpPr>
        <p:spPr>
          <a:xfrm>
            <a:off x="7635933" y="5720705"/>
            <a:ext cx="4348963" cy="738664"/>
          </a:xfrm>
          <a:prstGeom prst="rect">
            <a:avLst/>
          </a:prstGeom>
          <a:solidFill>
            <a:schemeClr val="accent2">
              <a:lumMod val="40000"/>
              <a:lumOff val="60000"/>
            </a:schemeClr>
          </a:solidFill>
        </p:spPr>
        <p:txBody>
          <a:bodyPr wrap="square">
            <a:spAutoFit/>
          </a:bodyPr>
          <a:lstStyle/>
          <a:p>
            <a:pPr algn="ctr">
              <a:defRPr/>
            </a:pPr>
            <a:r>
              <a:rPr lang="en-US" sz="1400" dirty="0">
                <a:solidFill>
                  <a:srgbClr val="000000"/>
                </a:solidFill>
                <a:latin typeface="Montserrat" pitchFamily="2" charset="77"/>
              </a:rPr>
              <a:t> </a:t>
            </a:r>
            <a:r>
              <a:rPr kumimoji="0" lang="en-US" sz="1400" i="0" u="none" strike="noStrike" kern="1200" cap="none" spc="0" normalizeH="0" baseline="0" noProof="0" dirty="0">
                <a:ln>
                  <a:noFill/>
                </a:ln>
                <a:solidFill>
                  <a:srgbClr val="000000"/>
                </a:solidFill>
                <a:effectLst/>
                <a:uLnTx/>
                <a:uFillTx/>
                <a:latin typeface="Montserrat" pitchFamily="2" charset="77"/>
              </a:rPr>
              <a:t>En </a:t>
            </a:r>
            <a:r>
              <a:rPr kumimoji="0" lang="en-US" sz="1400" i="0" u="none" strike="noStrike" kern="1200" cap="none" spc="0" normalizeH="0" baseline="0" noProof="0" dirty="0" err="1">
                <a:ln>
                  <a:noFill/>
                </a:ln>
                <a:solidFill>
                  <a:srgbClr val="000000"/>
                </a:solidFill>
                <a:effectLst/>
                <a:uLnTx/>
                <a:uFillTx/>
                <a:latin typeface="Montserrat" pitchFamily="2" charset="77"/>
              </a:rPr>
              <a:t>el</a:t>
            </a:r>
            <a:r>
              <a:rPr kumimoji="0" lang="en-US" sz="1400" i="0" u="none" strike="noStrike" kern="1200" cap="none" spc="0" normalizeH="0" baseline="0" noProof="0" dirty="0">
                <a:ln>
                  <a:noFill/>
                </a:ln>
                <a:solidFill>
                  <a:srgbClr val="000000"/>
                </a:solidFill>
                <a:effectLst/>
                <a:uLnTx/>
                <a:uFillTx/>
                <a:latin typeface="Montserrat" pitchFamily="2" charset="77"/>
              </a:rPr>
              <a:t> </a:t>
            </a:r>
            <a:r>
              <a:rPr kumimoji="0" lang="en-US" sz="1400" i="0" u="none" strike="noStrike" kern="1200" cap="none" spc="0" normalizeH="0" baseline="0" noProof="0" dirty="0" err="1">
                <a:ln>
                  <a:noFill/>
                </a:ln>
                <a:solidFill>
                  <a:srgbClr val="000000"/>
                </a:solidFill>
                <a:effectLst/>
                <a:uLnTx/>
                <a:uFillTx/>
                <a:latin typeface="Montserrat" pitchFamily="2" charset="77"/>
              </a:rPr>
              <a:t>estado</a:t>
            </a:r>
            <a:r>
              <a:rPr kumimoji="0" lang="en-US" sz="1400" i="0" u="none" strike="noStrike" kern="1200" cap="none" spc="0" normalizeH="0" baseline="0" noProof="0" dirty="0">
                <a:ln>
                  <a:noFill/>
                </a:ln>
                <a:solidFill>
                  <a:srgbClr val="000000"/>
                </a:solidFill>
                <a:effectLst/>
                <a:uLnTx/>
                <a:uFillTx/>
                <a:latin typeface="Montserrat" pitchFamily="2" charset="77"/>
              </a:rPr>
              <a:t> de Veracruz se </a:t>
            </a:r>
            <a:r>
              <a:rPr kumimoji="0" lang="en-US" sz="1400" i="0" u="none" strike="noStrike" kern="1200" cap="none" spc="0" normalizeH="0" baseline="0" noProof="0" dirty="0" err="1">
                <a:ln>
                  <a:noFill/>
                </a:ln>
                <a:solidFill>
                  <a:srgbClr val="000000"/>
                </a:solidFill>
                <a:effectLst/>
                <a:uLnTx/>
                <a:uFillTx/>
                <a:latin typeface="Montserrat" pitchFamily="2" charset="77"/>
              </a:rPr>
              <a:t>tienen</a:t>
            </a:r>
            <a:r>
              <a:rPr kumimoji="0" lang="en-US" sz="1400" i="0" u="none" strike="noStrike" kern="1200" cap="none" spc="0" normalizeH="0" baseline="0" noProof="0" dirty="0">
                <a:ln>
                  <a:noFill/>
                </a:ln>
                <a:solidFill>
                  <a:srgbClr val="000000"/>
                </a:solidFill>
                <a:effectLst/>
                <a:uLnTx/>
                <a:uFillTx/>
                <a:latin typeface="Montserrat" pitchFamily="2" charset="77"/>
              </a:rPr>
              <a:t> </a:t>
            </a:r>
            <a:r>
              <a:rPr kumimoji="0" lang="en-US" sz="1400" i="0" u="none" strike="noStrike" kern="1200" cap="none" spc="0" normalizeH="0" baseline="0" noProof="0" dirty="0" err="1">
                <a:ln>
                  <a:noFill/>
                </a:ln>
                <a:solidFill>
                  <a:srgbClr val="000000"/>
                </a:solidFill>
                <a:effectLst/>
                <a:uLnTx/>
                <a:uFillTx/>
                <a:latin typeface="Montserrat" pitchFamily="2" charset="77"/>
              </a:rPr>
              <a:t>registrados</a:t>
            </a:r>
            <a:r>
              <a:rPr kumimoji="0" lang="en-US" sz="1400" i="0" u="none" strike="noStrike" kern="1200" cap="none" spc="0" normalizeH="0" baseline="0" noProof="0" dirty="0">
                <a:ln>
                  <a:noFill/>
                </a:ln>
                <a:solidFill>
                  <a:srgbClr val="000000"/>
                </a:solidFill>
                <a:effectLst/>
                <a:uLnTx/>
                <a:uFillTx/>
                <a:latin typeface="Montserrat" pitchFamily="2" charset="77"/>
              </a:rPr>
              <a:t> (hasta </a:t>
            </a:r>
            <a:r>
              <a:rPr kumimoji="0" lang="en-US" sz="1400" i="0" u="none" strike="noStrike" kern="1200" cap="none" spc="0" normalizeH="0" baseline="0" noProof="0" dirty="0" err="1">
                <a:ln>
                  <a:noFill/>
                </a:ln>
                <a:solidFill>
                  <a:srgbClr val="000000"/>
                </a:solidFill>
                <a:effectLst/>
                <a:uLnTx/>
                <a:uFillTx/>
                <a:latin typeface="Montserrat" pitchFamily="2" charset="77"/>
              </a:rPr>
              <a:t>ahora</a:t>
            </a:r>
            <a:r>
              <a:rPr kumimoji="0" lang="en-US" sz="1400" i="0" u="none" strike="noStrike" kern="1200" cap="none" spc="0" normalizeH="0" baseline="0" noProof="0" dirty="0">
                <a:ln>
                  <a:noFill/>
                </a:ln>
                <a:solidFill>
                  <a:srgbClr val="000000"/>
                </a:solidFill>
                <a:effectLst/>
                <a:uLnTx/>
                <a:uFillTx/>
                <a:latin typeface="Montserrat" pitchFamily="2" charset="77"/>
              </a:rPr>
              <a:t>) </a:t>
            </a:r>
            <a:r>
              <a:rPr lang="en-US" sz="1400" b="1" dirty="0">
                <a:solidFill>
                  <a:srgbClr val="000000"/>
                </a:solidFill>
                <a:latin typeface="Montserrat" pitchFamily="2" charset="77"/>
              </a:rPr>
              <a:t>61</a:t>
            </a:r>
            <a:r>
              <a:rPr kumimoji="0" lang="en-US" sz="1400" b="1" i="0" u="none" strike="noStrike" kern="1200" cap="none" spc="0" normalizeH="0" baseline="0" noProof="0" dirty="0">
                <a:ln>
                  <a:noFill/>
                </a:ln>
                <a:solidFill>
                  <a:srgbClr val="000000"/>
                </a:solidFill>
                <a:effectLst/>
                <a:uLnTx/>
                <a:uFillTx/>
                <a:latin typeface="Montserrat" pitchFamily="2" charset="77"/>
              </a:rPr>
              <a:t> </a:t>
            </a:r>
            <a:r>
              <a:rPr kumimoji="0" lang="en-US" sz="1400" b="1" i="1" u="none" strike="noStrike" kern="1200" cap="none" spc="0" normalizeH="0" baseline="0" noProof="0" dirty="0">
                <a:ln>
                  <a:noFill/>
                </a:ln>
                <a:solidFill>
                  <a:srgbClr val="000000"/>
                </a:solidFill>
                <a:effectLst/>
                <a:uLnTx/>
                <a:uFillTx/>
                <a:latin typeface="Montserrat" pitchFamily="2" charset="77"/>
              </a:rPr>
              <a:t>taxa</a:t>
            </a:r>
            <a:r>
              <a:rPr kumimoji="0" lang="en-US" sz="1400" b="1" i="0" u="none" strike="noStrike" kern="1200" cap="none" spc="0" normalizeH="0" baseline="0" noProof="0" dirty="0">
                <a:ln>
                  <a:noFill/>
                </a:ln>
                <a:solidFill>
                  <a:srgbClr val="000000"/>
                </a:solidFill>
                <a:effectLst/>
                <a:uLnTx/>
                <a:uFillTx/>
                <a:latin typeface="Montserrat" pitchFamily="2" charset="77"/>
              </a:rPr>
              <a:t> </a:t>
            </a:r>
            <a:r>
              <a:rPr kumimoji="0" lang="en-US" sz="1400" i="0" u="none" strike="noStrike" kern="1200" cap="none" spc="0" normalizeH="0" baseline="0" noProof="0" dirty="0">
                <a:ln>
                  <a:noFill/>
                </a:ln>
                <a:solidFill>
                  <a:srgbClr val="000000"/>
                </a:solidFill>
                <a:effectLst/>
                <a:uLnTx/>
                <a:uFillTx/>
                <a:latin typeface="Montserrat" pitchFamily="2" charset="77"/>
              </a:rPr>
              <a:t>de </a:t>
            </a:r>
            <a:r>
              <a:rPr kumimoji="0" lang="en-US" sz="1400" i="0" u="none" strike="noStrike" kern="1200" cap="none" spc="0" normalizeH="0" baseline="0" noProof="0" dirty="0" err="1">
                <a:ln>
                  <a:noFill/>
                </a:ln>
                <a:solidFill>
                  <a:srgbClr val="000000"/>
                </a:solidFill>
                <a:effectLst/>
                <a:uLnTx/>
                <a:uFillTx/>
                <a:latin typeface="Montserrat" pitchFamily="2" charset="77"/>
              </a:rPr>
              <a:t>macroinvertebrados</a:t>
            </a:r>
            <a:r>
              <a:rPr kumimoji="0" lang="en-US" sz="1400" i="0" u="none" strike="noStrike" kern="1200" cap="none" spc="0" normalizeH="0" baseline="0" noProof="0" dirty="0">
                <a:ln>
                  <a:noFill/>
                </a:ln>
                <a:solidFill>
                  <a:srgbClr val="000000"/>
                </a:solidFill>
                <a:effectLst/>
                <a:uLnTx/>
                <a:uFillTx/>
                <a:latin typeface="Montserrat" pitchFamily="2" charset="77"/>
              </a:rPr>
              <a:t> </a:t>
            </a:r>
            <a:r>
              <a:rPr kumimoji="0" lang="en-US" sz="1400" i="0" u="none" strike="noStrike" kern="1200" cap="none" spc="0" normalizeH="0" baseline="0" noProof="0" dirty="0" err="1">
                <a:ln>
                  <a:noFill/>
                </a:ln>
                <a:solidFill>
                  <a:srgbClr val="000000"/>
                </a:solidFill>
                <a:effectLst/>
                <a:uLnTx/>
                <a:uFillTx/>
                <a:latin typeface="Montserrat" pitchFamily="2" charset="77"/>
              </a:rPr>
              <a:t>acuáticos</a:t>
            </a:r>
            <a:r>
              <a:rPr lang="en-US" sz="1400" dirty="0">
                <a:solidFill>
                  <a:srgbClr val="000000"/>
                </a:solidFill>
                <a:latin typeface="Montserrat" pitchFamily="2" charset="77"/>
              </a:rPr>
              <a:t>.</a:t>
            </a:r>
            <a:endParaRPr kumimoji="0" lang="en-US" sz="1400" i="0" u="none" strike="noStrike" kern="1200" cap="none" spc="0" normalizeH="0" baseline="0" noProof="0" dirty="0">
              <a:ln>
                <a:noFill/>
              </a:ln>
              <a:solidFill>
                <a:srgbClr val="000000"/>
              </a:solidFill>
              <a:effectLst/>
              <a:uLnTx/>
              <a:uFillTx/>
              <a:latin typeface="Montserrat" pitchFamily="2" charset="77"/>
            </a:endParaRPr>
          </a:p>
        </p:txBody>
      </p:sp>
    </p:spTree>
    <p:extLst>
      <p:ext uri="{BB962C8B-B14F-4D97-AF65-F5344CB8AC3E}">
        <p14:creationId xmlns:p14="http://schemas.microsoft.com/office/powerpoint/2010/main" val="3482130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n 8">
            <a:extLst>
              <a:ext uri="{FF2B5EF4-FFF2-40B4-BE49-F238E27FC236}">
                <a16:creationId xmlns:a16="http://schemas.microsoft.com/office/drawing/2014/main" id="{2DD022E3-466F-2F4C-40AA-9656E878D0B6}"/>
              </a:ext>
            </a:extLst>
          </p:cNvPr>
          <p:cNvPicPr>
            <a:picLocks noChangeAspect="1"/>
          </p:cNvPicPr>
          <p:nvPr/>
        </p:nvPicPr>
        <p:blipFill>
          <a:blip r:embed="rId2"/>
          <a:srcRect t="80000"/>
          <a:stretch>
            <a:fillRect/>
          </a:stretch>
        </p:blipFill>
        <p:spPr>
          <a:xfrm>
            <a:off x="317703" y="2386263"/>
            <a:ext cx="5593712" cy="1776663"/>
          </a:xfrm>
          <a:prstGeom prst="rect">
            <a:avLst/>
          </a:prstGeom>
          <a:ln>
            <a:solidFill>
              <a:schemeClr val="tx1"/>
            </a:solidFill>
          </a:ln>
        </p:spPr>
      </p:pic>
      <p:pic>
        <p:nvPicPr>
          <p:cNvPr id="11" name="Imagen 10">
            <a:extLst>
              <a:ext uri="{FF2B5EF4-FFF2-40B4-BE49-F238E27FC236}">
                <a16:creationId xmlns:a16="http://schemas.microsoft.com/office/drawing/2014/main" id="{FD8F76F8-13FA-953B-BE55-E51A65E3A7B7}"/>
              </a:ext>
            </a:extLst>
          </p:cNvPr>
          <p:cNvPicPr>
            <a:picLocks noChangeAspect="1"/>
          </p:cNvPicPr>
          <p:nvPr/>
        </p:nvPicPr>
        <p:blipFill>
          <a:blip r:embed="rId2"/>
          <a:srcRect b="19883"/>
          <a:stretch>
            <a:fillRect/>
          </a:stretch>
        </p:blipFill>
        <p:spPr>
          <a:xfrm>
            <a:off x="5950085" y="301680"/>
            <a:ext cx="5063383" cy="6442288"/>
          </a:xfrm>
          <a:prstGeom prst="rect">
            <a:avLst/>
          </a:prstGeom>
          <a:ln>
            <a:solidFill>
              <a:schemeClr val="tx1"/>
            </a:solidFill>
          </a:ln>
        </p:spPr>
      </p:pic>
      <p:sp>
        <p:nvSpPr>
          <p:cNvPr id="12" name="Elipse 11">
            <a:extLst>
              <a:ext uri="{FF2B5EF4-FFF2-40B4-BE49-F238E27FC236}">
                <a16:creationId xmlns:a16="http://schemas.microsoft.com/office/drawing/2014/main" id="{9A63385D-2E72-6895-5A23-562EED4C2F39}"/>
              </a:ext>
            </a:extLst>
          </p:cNvPr>
          <p:cNvSpPr/>
          <p:nvPr/>
        </p:nvSpPr>
        <p:spPr>
          <a:xfrm>
            <a:off x="6617368" y="2534653"/>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3" name="Elipse 12">
            <a:extLst>
              <a:ext uri="{FF2B5EF4-FFF2-40B4-BE49-F238E27FC236}">
                <a16:creationId xmlns:a16="http://schemas.microsoft.com/office/drawing/2014/main" id="{A8199B9D-3F90-FE6E-9E8C-C47BB2F271E0}"/>
              </a:ext>
            </a:extLst>
          </p:cNvPr>
          <p:cNvSpPr/>
          <p:nvPr/>
        </p:nvSpPr>
        <p:spPr>
          <a:xfrm>
            <a:off x="7143256" y="3994484"/>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4" name="Elipse 13">
            <a:extLst>
              <a:ext uri="{FF2B5EF4-FFF2-40B4-BE49-F238E27FC236}">
                <a16:creationId xmlns:a16="http://schemas.microsoft.com/office/drawing/2014/main" id="{5176B524-6544-123A-F45B-752580FB52B4}"/>
              </a:ext>
            </a:extLst>
          </p:cNvPr>
          <p:cNvSpPr/>
          <p:nvPr/>
        </p:nvSpPr>
        <p:spPr>
          <a:xfrm>
            <a:off x="7311698" y="4078705"/>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5" name="Elipse 14">
            <a:extLst>
              <a:ext uri="{FF2B5EF4-FFF2-40B4-BE49-F238E27FC236}">
                <a16:creationId xmlns:a16="http://schemas.microsoft.com/office/drawing/2014/main" id="{0F6B8D65-79BF-738F-8411-B3F7A91A3CCD}"/>
              </a:ext>
            </a:extLst>
          </p:cNvPr>
          <p:cNvSpPr/>
          <p:nvPr/>
        </p:nvSpPr>
        <p:spPr>
          <a:xfrm>
            <a:off x="6933754" y="4409657"/>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6" name="Elipse 15">
            <a:extLst>
              <a:ext uri="{FF2B5EF4-FFF2-40B4-BE49-F238E27FC236}">
                <a16:creationId xmlns:a16="http://schemas.microsoft.com/office/drawing/2014/main" id="{AF6378C1-DB9E-BC37-4412-0919F225192F}"/>
              </a:ext>
            </a:extLst>
          </p:cNvPr>
          <p:cNvSpPr/>
          <p:nvPr/>
        </p:nvSpPr>
        <p:spPr>
          <a:xfrm>
            <a:off x="7037853" y="4544150"/>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7" name="Elipse 16">
            <a:extLst>
              <a:ext uri="{FF2B5EF4-FFF2-40B4-BE49-F238E27FC236}">
                <a16:creationId xmlns:a16="http://schemas.microsoft.com/office/drawing/2014/main" id="{0225B0D3-EC2A-FC33-3BDB-E16048B27755}"/>
              </a:ext>
            </a:extLst>
          </p:cNvPr>
          <p:cNvSpPr/>
          <p:nvPr/>
        </p:nvSpPr>
        <p:spPr>
          <a:xfrm>
            <a:off x="8209842" y="4541269"/>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8" name="Elipse 17">
            <a:extLst>
              <a:ext uri="{FF2B5EF4-FFF2-40B4-BE49-F238E27FC236}">
                <a16:creationId xmlns:a16="http://schemas.microsoft.com/office/drawing/2014/main" id="{DF277D7F-DFD3-545F-C828-6A30DEA13C75}"/>
              </a:ext>
            </a:extLst>
          </p:cNvPr>
          <p:cNvSpPr/>
          <p:nvPr/>
        </p:nvSpPr>
        <p:spPr>
          <a:xfrm>
            <a:off x="8001644" y="4511839"/>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9" name="Elipse 18">
            <a:extLst>
              <a:ext uri="{FF2B5EF4-FFF2-40B4-BE49-F238E27FC236}">
                <a16:creationId xmlns:a16="http://schemas.microsoft.com/office/drawing/2014/main" id="{3728E2DC-92DF-E8DC-FDB9-86D53151371E}"/>
              </a:ext>
            </a:extLst>
          </p:cNvPr>
          <p:cNvSpPr/>
          <p:nvPr/>
        </p:nvSpPr>
        <p:spPr>
          <a:xfrm>
            <a:off x="6445932" y="5260907"/>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0" name="Elipse 19">
            <a:extLst>
              <a:ext uri="{FF2B5EF4-FFF2-40B4-BE49-F238E27FC236}">
                <a16:creationId xmlns:a16="http://schemas.microsoft.com/office/drawing/2014/main" id="{D054E838-90B2-2F91-6815-E44AFCD6872B}"/>
              </a:ext>
            </a:extLst>
          </p:cNvPr>
          <p:cNvSpPr/>
          <p:nvPr/>
        </p:nvSpPr>
        <p:spPr>
          <a:xfrm>
            <a:off x="6599631" y="5345128"/>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1" name="Elipse 20">
            <a:extLst>
              <a:ext uri="{FF2B5EF4-FFF2-40B4-BE49-F238E27FC236}">
                <a16:creationId xmlns:a16="http://schemas.microsoft.com/office/drawing/2014/main" id="{DC604FDE-E9DC-3C19-401F-116F5E8B9878}"/>
              </a:ext>
            </a:extLst>
          </p:cNvPr>
          <p:cNvSpPr/>
          <p:nvPr/>
        </p:nvSpPr>
        <p:spPr>
          <a:xfrm>
            <a:off x="7724386" y="5092465"/>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2" name="Elipse 21">
            <a:extLst>
              <a:ext uri="{FF2B5EF4-FFF2-40B4-BE49-F238E27FC236}">
                <a16:creationId xmlns:a16="http://schemas.microsoft.com/office/drawing/2014/main" id="{0A8811CD-5372-E371-6782-2349DEDE8644}"/>
              </a:ext>
            </a:extLst>
          </p:cNvPr>
          <p:cNvSpPr/>
          <p:nvPr/>
        </p:nvSpPr>
        <p:spPr>
          <a:xfrm>
            <a:off x="7833202" y="5905359"/>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3" name="Elipse 22">
            <a:extLst>
              <a:ext uri="{FF2B5EF4-FFF2-40B4-BE49-F238E27FC236}">
                <a16:creationId xmlns:a16="http://schemas.microsoft.com/office/drawing/2014/main" id="{B15C448C-526F-01CC-A6C0-6AC081F5C065}"/>
              </a:ext>
            </a:extLst>
          </p:cNvPr>
          <p:cNvSpPr/>
          <p:nvPr/>
        </p:nvSpPr>
        <p:spPr>
          <a:xfrm>
            <a:off x="7648639" y="5895531"/>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4" name="Elipse 23">
            <a:extLst>
              <a:ext uri="{FF2B5EF4-FFF2-40B4-BE49-F238E27FC236}">
                <a16:creationId xmlns:a16="http://schemas.microsoft.com/office/drawing/2014/main" id="{EF2DAA1D-1DC9-A365-637E-11F29658B9BA}"/>
              </a:ext>
            </a:extLst>
          </p:cNvPr>
          <p:cNvSpPr/>
          <p:nvPr/>
        </p:nvSpPr>
        <p:spPr>
          <a:xfrm>
            <a:off x="7480197" y="5905359"/>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25" name="Elipse 24">
            <a:extLst>
              <a:ext uri="{FF2B5EF4-FFF2-40B4-BE49-F238E27FC236}">
                <a16:creationId xmlns:a16="http://schemas.microsoft.com/office/drawing/2014/main" id="{29113C01-CF5C-1FC7-D8B8-9DFA4B1DBCAC}"/>
              </a:ext>
            </a:extLst>
          </p:cNvPr>
          <p:cNvSpPr/>
          <p:nvPr/>
        </p:nvSpPr>
        <p:spPr>
          <a:xfrm>
            <a:off x="9514549" y="5600559"/>
            <a:ext cx="168442" cy="168442"/>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Tree>
    <p:extLst>
      <p:ext uri="{BB962C8B-B14F-4D97-AF65-F5344CB8AC3E}">
        <p14:creationId xmlns:p14="http://schemas.microsoft.com/office/powerpoint/2010/main" val="4111817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2E742-3BCE-A0FF-077B-703DDF6780B5}"/>
            </a:ext>
          </a:extLst>
        </p:cNvPr>
        <p:cNvGrpSpPr/>
        <p:nvPr/>
      </p:nvGrpSpPr>
      <p:grpSpPr>
        <a:xfrm>
          <a:off x="0" y="0"/>
          <a:ext cx="0" cy="0"/>
          <a:chOff x="0" y="0"/>
          <a:chExt cx="0" cy="0"/>
        </a:xfrm>
      </p:grpSpPr>
      <p:sp>
        <p:nvSpPr>
          <p:cNvPr id="17" name="Freeform 6">
            <a:extLst>
              <a:ext uri="{FF2B5EF4-FFF2-40B4-BE49-F238E27FC236}">
                <a16:creationId xmlns:a16="http://schemas.microsoft.com/office/drawing/2014/main" id="{5BD5D7C0-0BDE-608E-84F0-3608EF9331F2}"/>
              </a:ext>
            </a:extLst>
          </p:cNvPr>
          <p:cNvSpPr/>
          <p:nvPr/>
        </p:nvSpPr>
        <p:spPr>
          <a:xfrm>
            <a:off x="7325748" y="1185324"/>
            <a:ext cx="2072161" cy="4924567"/>
          </a:xfrm>
          <a:custGeom>
            <a:avLst/>
            <a:gdLst/>
            <a:ahLst/>
            <a:cxnLst/>
            <a:rect l="l" t="t" r="r" b="b"/>
            <a:pathLst>
              <a:path w="2525106" h="6344989">
                <a:moveTo>
                  <a:pt x="0" y="0"/>
                </a:moveTo>
                <a:lnTo>
                  <a:pt x="2525106" y="0"/>
                </a:lnTo>
                <a:lnTo>
                  <a:pt x="2525106" y="6344989"/>
                </a:lnTo>
                <a:lnTo>
                  <a:pt x="0" y="6344989"/>
                </a:lnTo>
                <a:lnTo>
                  <a:pt x="0" y="0"/>
                </a:lnTo>
                <a:close/>
              </a:path>
            </a:pathLst>
          </a:custGeom>
          <a:blipFill>
            <a:blip r:embed="rId2"/>
            <a:stretch>
              <a:fillRect/>
            </a:stretch>
          </a:blipFill>
        </p:spPr>
        <p:txBody>
          <a:bodyPr/>
          <a:lstStyle/>
          <a:p>
            <a:endParaRPr lang="es-MX" sz="1600">
              <a:latin typeface="Montserrat" pitchFamily="2" charset="77"/>
            </a:endParaRPr>
          </a:p>
        </p:txBody>
      </p:sp>
      <p:pic>
        <p:nvPicPr>
          <p:cNvPr id="4" name="Imagen 3">
            <a:extLst>
              <a:ext uri="{FF2B5EF4-FFF2-40B4-BE49-F238E27FC236}">
                <a16:creationId xmlns:a16="http://schemas.microsoft.com/office/drawing/2014/main" id="{071824F4-FA94-25A6-8151-D42D53C08F45}"/>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881FF3FF-DC08-B082-3B6D-EB9A70411FA6}"/>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Gusanos planos / Planarias </a:t>
            </a:r>
            <a:r>
              <a:rPr lang="es-MX" b="0" kern="100" dirty="0">
                <a:latin typeface="Montserrat" pitchFamily="2" charset="77"/>
                <a:ea typeface="Times New Roman" panose="02020603050405020304" pitchFamily="18" charset="0"/>
                <a:cs typeface="Times New Roman" panose="02020603050405020304" pitchFamily="18" charset="0"/>
              </a:rPr>
              <a:t>(Filo Platyhelminthes)</a:t>
            </a:r>
            <a:endParaRPr lang="es-ES_tradnl" sz="4000" b="0" dirty="0"/>
          </a:p>
        </p:txBody>
      </p:sp>
      <p:sp>
        <p:nvSpPr>
          <p:cNvPr id="2" name="TextBox 11">
            <a:extLst>
              <a:ext uri="{FF2B5EF4-FFF2-40B4-BE49-F238E27FC236}">
                <a16:creationId xmlns:a16="http://schemas.microsoft.com/office/drawing/2014/main" id="{EC0C90AC-99B6-D80D-8AB2-6456A6899CFC}"/>
              </a:ext>
            </a:extLst>
          </p:cNvPr>
          <p:cNvSpPr txBox="1"/>
          <p:nvPr/>
        </p:nvSpPr>
        <p:spPr>
          <a:xfrm>
            <a:off x="715320" y="1781736"/>
            <a:ext cx="4015706" cy="2740430"/>
          </a:xfrm>
          <a:prstGeom prst="rect">
            <a:avLst/>
          </a:prstGeom>
        </p:spPr>
        <p:txBody>
          <a:bodyPr wrap="square" lIns="0" tIns="0" rIns="0" bIns="0" rtlCol="0" anchor="t">
            <a:spAutoFit/>
          </a:bodyPr>
          <a:lstStyle/>
          <a:p>
            <a:pPr marL="474390" marR="0" lvl="1" indent="-237195" algn="just" defTabSz="914400" rtl="0" eaLnBrk="1" fontAlgn="auto" latinLnBrk="0" hangingPunct="1">
              <a:lnSpc>
                <a:spcPts val="3076"/>
              </a:lnSpc>
              <a:spcBef>
                <a:spcPts val="0"/>
              </a:spcBef>
              <a:spcAft>
                <a:spcPts val="0"/>
              </a:spcAft>
              <a:buClrTx/>
              <a:buSzTx/>
              <a:buFont typeface="Arial"/>
              <a:buChar char="•"/>
              <a:tabLst/>
              <a:defRPr/>
            </a:pPr>
            <a:r>
              <a:rPr kumimoji="0" lang="en-US" b="0" i="0" u="none" strike="noStrike" kern="1200" cap="none" spc="116" normalizeH="0" baseline="0" noProof="0" dirty="0" err="1">
                <a:ln>
                  <a:noFill/>
                </a:ln>
                <a:solidFill>
                  <a:srgbClr val="000000"/>
                </a:solidFill>
                <a:effectLst/>
                <a:uLnTx/>
                <a:uFillTx/>
                <a:latin typeface="Montserrat" pitchFamily="2" charset="77"/>
              </a:rPr>
              <a:t>Gusanos</a:t>
            </a:r>
            <a:r>
              <a:rPr kumimoji="0" lang="en-US" b="0" i="0" u="none" strike="noStrike" kern="1200" cap="none" spc="116" normalizeH="0" baseline="0" noProof="0" dirty="0">
                <a:ln>
                  <a:noFill/>
                </a:ln>
                <a:solidFill>
                  <a:srgbClr val="000000"/>
                </a:solidFill>
                <a:effectLst/>
                <a:uLnTx/>
                <a:uFillTx/>
                <a:latin typeface="Montserrat" pitchFamily="2" charset="77"/>
              </a:rPr>
              <a:t> </a:t>
            </a:r>
            <a:r>
              <a:rPr kumimoji="0" lang="en-US" b="0" i="0" u="none" strike="noStrike" kern="1200" cap="none" spc="116" normalizeH="0" baseline="0" noProof="0" dirty="0" err="1">
                <a:ln>
                  <a:noFill/>
                </a:ln>
                <a:solidFill>
                  <a:srgbClr val="000000"/>
                </a:solidFill>
                <a:effectLst/>
                <a:uLnTx/>
                <a:uFillTx/>
                <a:latin typeface="Montserrat" pitchFamily="2" charset="77"/>
              </a:rPr>
              <a:t>planos</a:t>
            </a:r>
            <a:r>
              <a:rPr kumimoji="0" lang="en-US" b="0" i="0" u="none" strike="noStrike" kern="1200" cap="none" spc="116" normalizeH="0" baseline="0" noProof="0" dirty="0">
                <a:ln>
                  <a:noFill/>
                </a:ln>
                <a:solidFill>
                  <a:srgbClr val="000000"/>
                </a:solidFill>
                <a:effectLst/>
                <a:uLnTx/>
                <a:uFillTx/>
                <a:latin typeface="Montserrat" pitchFamily="2" charset="77"/>
              </a:rPr>
              <a:t> con </a:t>
            </a:r>
            <a:r>
              <a:rPr kumimoji="0" lang="en-US" b="0" i="0" u="none" strike="noStrike" kern="1200" cap="none" spc="116" normalizeH="0" baseline="0" noProof="0" dirty="0" err="1">
                <a:ln>
                  <a:noFill/>
                </a:ln>
                <a:solidFill>
                  <a:srgbClr val="000000"/>
                </a:solidFill>
                <a:effectLst/>
                <a:uLnTx/>
                <a:uFillTx/>
                <a:latin typeface="Montserrat" pitchFamily="2" charset="77"/>
              </a:rPr>
              <a:t>textura</a:t>
            </a:r>
            <a:r>
              <a:rPr kumimoji="0" lang="en-US" b="0" i="0" u="none" strike="noStrike" kern="1200" cap="none" spc="116" normalizeH="0" baseline="0" noProof="0" dirty="0">
                <a:ln>
                  <a:noFill/>
                </a:ln>
                <a:solidFill>
                  <a:srgbClr val="000000"/>
                </a:solidFill>
                <a:effectLst/>
                <a:uLnTx/>
                <a:uFillTx/>
                <a:latin typeface="Montserrat" pitchFamily="2" charset="77"/>
              </a:rPr>
              <a:t> </a:t>
            </a:r>
            <a:r>
              <a:rPr kumimoji="0" lang="en-US" b="0" i="0" u="none" strike="noStrike" kern="1200" cap="none" spc="116" normalizeH="0" baseline="0" noProof="0" dirty="0" err="1">
                <a:ln>
                  <a:noFill/>
                </a:ln>
                <a:solidFill>
                  <a:srgbClr val="000000"/>
                </a:solidFill>
                <a:effectLst/>
                <a:uLnTx/>
                <a:uFillTx/>
                <a:latin typeface="Montserrat" pitchFamily="2" charset="77"/>
              </a:rPr>
              <a:t>gelatinosa</a:t>
            </a:r>
            <a:r>
              <a:rPr kumimoji="0" lang="en-US" b="0" i="0" u="none" strike="noStrike" kern="1200" cap="none" spc="116" normalizeH="0" baseline="0" noProof="0" dirty="0">
                <a:ln>
                  <a:noFill/>
                </a:ln>
                <a:solidFill>
                  <a:srgbClr val="000000"/>
                </a:solidFill>
                <a:effectLst/>
                <a:uLnTx/>
                <a:uFillTx/>
                <a:latin typeface="Montserrat" pitchFamily="2" charset="77"/>
              </a:rPr>
              <a:t>.</a:t>
            </a:r>
          </a:p>
          <a:p>
            <a:pPr marL="474390" marR="0" lvl="1" indent="-237195" algn="just" defTabSz="914400" rtl="0" eaLnBrk="1" fontAlgn="auto" latinLnBrk="0" hangingPunct="1">
              <a:lnSpc>
                <a:spcPts val="3076"/>
              </a:lnSpc>
              <a:spcBef>
                <a:spcPts val="0"/>
              </a:spcBef>
              <a:spcAft>
                <a:spcPts val="0"/>
              </a:spcAft>
              <a:buClrTx/>
              <a:buSzTx/>
              <a:buFont typeface="Arial"/>
              <a:buChar char="•"/>
              <a:tabLst/>
              <a:defRPr/>
            </a:pPr>
            <a:r>
              <a:rPr kumimoji="0" lang="en-US" b="0" i="0" u="none" strike="noStrike" kern="1200" cap="none" spc="116" normalizeH="0" baseline="0" noProof="0" dirty="0" err="1">
                <a:ln>
                  <a:noFill/>
                </a:ln>
                <a:solidFill>
                  <a:srgbClr val="000000"/>
                </a:solidFill>
                <a:effectLst/>
                <a:uLnTx/>
                <a:uFillTx/>
                <a:latin typeface="Montserrat" pitchFamily="2" charset="77"/>
              </a:rPr>
              <a:t>Miden</a:t>
            </a:r>
            <a:r>
              <a:rPr kumimoji="0" lang="en-US" b="0" i="0" u="none" strike="noStrike" kern="1200" cap="none" spc="116" normalizeH="0" baseline="0" noProof="0" dirty="0">
                <a:ln>
                  <a:noFill/>
                </a:ln>
                <a:solidFill>
                  <a:srgbClr val="000000"/>
                </a:solidFill>
                <a:effectLst/>
                <a:uLnTx/>
                <a:uFillTx/>
                <a:latin typeface="Montserrat" pitchFamily="2" charset="77"/>
              </a:rPr>
              <a:t> hasta 3 cm de largo.</a:t>
            </a:r>
          </a:p>
          <a:p>
            <a:pPr marL="474390" marR="0" lvl="1" indent="-237195" algn="just" defTabSz="914400" rtl="0" eaLnBrk="1" fontAlgn="auto" latinLnBrk="0" hangingPunct="1">
              <a:lnSpc>
                <a:spcPts val="3076"/>
              </a:lnSpc>
              <a:spcBef>
                <a:spcPts val="0"/>
              </a:spcBef>
              <a:spcAft>
                <a:spcPts val="0"/>
              </a:spcAft>
              <a:buClrTx/>
              <a:buSzTx/>
              <a:buFont typeface="Arial"/>
              <a:buChar char="•"/>
              <a:tabLst/>
              <a:defRPr/>
            </a:pPr>
            <a:r>
              <a:rPr kumimoji="0" lang="en-US" b="0" i="0" u="none" strike="noStrike" kern="1200" cap="none" spc="116" normalizeH="0" baseline="0" noProof="0" dirty="0">
                <a:ln>
                  <a:noFill/>
                </a:ln>
                <a:solidFill>
                  <a:srgbClr val="000000"/>
                </a:solidFill>
                <a:effectLst/>
                <a:uLnTx/>
                <a:uFillTx/>
                <a:latin typeface="Montserrat" pitchFamily="2" charset="77"/>
              </a:rPr>
              <a:t>Son de color gris, café o negro.</a:t>
            </a:r>
          </a:p>
          <a:p>
            <a:pPr marL="474390" marR="0" lvl="1" indent="-237195" algn="just" defTabSz="914400" rtl="0" eaLnBrk="1" fontAlgn="auto" latinLnBrk="0" hangingPunct="1">
              <a:lnSpc>
                <a:spcPts val="3076"/>
              </a:lnSpc>
              <a:spcBef>
                <a:spcPts val="0"/>
              </a:spcBef>
              <a:spcAft>
                <a:spcPts val="0"/>
              </a:spcAft>
              <a:buClrTx/>
              <a:buSzTx/>
              <a:buFont typeface="Arial"/>
              <a:buChar char="•"/>
              <a:tabLst/>
              <a:defRPr/>
            </a:pPr>
            <a:r>
              <a:rPr lang="en-US" spc="116" dirty="0">
                <a:solidFill>
                  <a:srgbClr val="000000"/>
                </a:solidFill>
                <a:latin typeface="Montserrat" pitchFamily="2" charset="77"/>
              </a:rPr>
              <a:t>Viven </a:t>
            </a:r>
            <a:r>
              <a:rPr lang="en-US" spc="116" dirty="0" err="1">
                <a:solidFill>
                  <a:srgbClr val="000000"/>
                </a:solidFill>
                <a:latin typeface="Montserrat" pitchFamily="2" charset="77"/>
              </a:rPr>
              <a:t>adheridos</a:t>
            </a:r>
            <a:r>
              <a:rPr lang="en-US" spc="116" dirty="0">
                <a:solidFill>
                  <a:srgbClr val="000000"/>
                </a:solidFill>
                <a:latin typeface="Montserrat" pitchFamily="2" charset="77"/>
              </a:rPr>
              <a:t> a </a:t>
            </a:r>
            <a:r>
              <a:rPr lang="en-US" spc="116" dirty="0" err="1">
                <a:solidFill>
                  <a:srgbClr val="000000"/>
                </a:solidFill>
                <a:latin typeface="Montserrat" pitchFamily="2" charset="77"/>
              </a:rPr>
              <a:t>rocas</a:t>
            </a:r>
            <a:r>
              <a:rPr lang="en-US" spc="116" dirty="0">
                <a:solidFill>
                  <a:srgbClr val="000000"/>
                </a:solidFill>
                <a:latin typeface="Montserrat" pitchFamily="2" charset="77"/>
              </a:rPr>
              <a:t>.</a:t>
            </a:r>
            <a:endParaRPr kumimoji="0" lang="en-US" b="0" i="0" u="none" strike="noStrike" kern="1200" cap="none" spc="116" normalizeH="0" baseline="0" noProof="0" dirty="0">
              <a:ln>
                <a:noFill/>
              </a:ln>
              <a:solidFill>
                <a:srgbClr val="000000"/>
              </a:solidFill>
              <a:effectLst/>
              <a:uLnTx/>
              <a:uFillTx/>
              <a:latin typeface="Montserrat" pitchFamily="2" charset="77"/>
            </a:endParaRPr>
          </a:p>
          <a:p>
            <a:pPr marL="474390" marR="0" lvl="1" indent="-237195" algn="just" defTabSz="914400" rtl="0" eaLnBrk="1" fontAlgn="auto" latinLnBrk="0" hangingPunct="1">
              <a:lnSpc>
                <a:spcPts val="3076"/>
              </a:lnSpc>
              <a:spcBef>
                <a:spcPts val="0"/>
              </a:spcBef>
              <a:spcAft>
                <a:spcPts val="0"/>
              </a:spcAft>
              <a:buClrTx/>
              <a:buSzTx/>
              <a:buFont typeface="Arial"/>
              <a:buChar char="•"/>
              <a:tabLst/>
              <a:defRPr/>
            </a:pPr>
            <a:r>
              <a:rPr kumimoji="0" lang="en-US" b="1" i="0" u="none" strike="noStrike" kern="1200" cap="none" spc="116" normalizeH="0" baseline="0" noProof="0" dirty="0">
                <a:ln>
                  <a:noFill/>
                </a:ln>
                <a:solidFill>
                  <a:srgbClr val="000000"/>
                </a:solidFill>
                <a:effectLst/>
                <a:uLnTx/>
                <a:uFillTx/>
                <a:latin typeface="Montserrat" pitchFamily="2" charset="77"/>
              </a:rPr>
              <a:t>1 sola </a:t>
            </a:r>
            <a:r>
              <a:rPr kumimoji="0" lang="en-US" b="1" i="0" u="none" strike="noStrike" kern="1200" cap="none" spc="116" normalizeH="0" baseline="0" noProof="0" dirty="0" err="1">
                <a:ln>
                  <a:noFill/>
                </a:ln>
                <a:solidFill>
                  <a:srgbClr val="000000"/>
                </a:solidFill>
                <a:effectLst/>
                <a:uLnTx/>
                <a:uFillTx/>
                <a:latin typeface="Montserrat" pitchFamily="2" charset="77"/>
              </a:rPr>
              <a:t>familia</a:t>
            </a:r>
            <a:r>
              <a:rPr kumimoji="0" lang="en-US" b="1" i="0" u="none" strike="noStrike" kern="1200" cap="none" spc="116" normalizeH="0" baseline="0" noProof="0" dirty="0">
                <a:ln>
                  <a:noFill/>
                </a:ln>
                <a:solidFill>
                  <a:srgbClr val="000000"/>
                </a:solidFill>
                <a:effectLst/>
                <a:uLnTx/>
                <a:uFillTx/>
                <a:latin typeface="Montserrat" pitchFamily="2" charset="77"/>
              </a:rPr>
              <a:t>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r>
              <a:rPr kumimoji="0" lang="en-US" b="1" i="0" u="none" strike="noStrike" kern="1200" cap="none" spc="116" normalizeH="0" baseline="0" noProof="0" dirty="0">
                <a:ln>
                  <a:noFill/>
                </a:ln>
                <a:solidFill>
                  <a:srgbClr val="000000"/>
                </a:solidFill>
                <a:effectLst/>
                <a:uLnTx/>
                <a:uFillTx/>
                <a:latin typeface="Montserrat" pitchFamily="2" charset="77"/>
              </a:rPr>
              <a:t>.</a:t>
            </a:r>
          </a:p>
        </p:txBody>
      </p:sp>
      <p:sp>
        <p:nvSpPr>
          <p:cNvPr id="5" name="AutoShape 2">
            <a:extLst>
              <a:ext uri="{FF2B5EF4-FFF2-40B4-BE49-F238E27FC236}">
                <a16:creationId xmlns:a16="http://schemas.microsoft.com/office/drawing/2014/main" id="{DA4D4B11-E860-8942-EE34-B8DDCDFE667A}"/>
              </a:ext>
            </a:extLst>
          </p:cNvPr>
          <p:cNvSpPr/>
          <p:nvPr/>
        </p:nvSpPr>
        <p:spPr>
          <a:xfrm>
            <a:off x="8912691" y="3853188"/>
            <a:ext cx="1653197" cy="621030"/>
          </a:xfrm>
          <a:prstGeom prst="line">
            <a:avLst/>
          </a:prstGeom>
          <a:ln w="19050" cap="flat">
            <a:solidFill>
              <a:schemeClr val="accent1">
                <a:lumMod val="60000"/>
                <a:lumOff val="40000"/>
              </a:schemeClr>
            </a:solidFill>
            <a:prstDash val="solid"/>
            <a:headEnd type="none" w="sm" len="sm"/>
            <a:tailEnd type="oval" w="lg" len="lg"/>
          </a:ln>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s-MX" sz="1100">
              <a:latin typeface="Montserrat" pitchFamily="2" charset="77"/>
            </a:endParaRPr>
          </a:p>
        </p:txBody>
      </p:sp>
      <p:sp>
        <p:nvSpPr>
          <p:cNvPr id="11" name="AutoShape 4">
            <a:extLst>
              <a:ext uri="{FF2B5EF4-FFF2-40B4-BE49-F238E27FC236}">
                <a16:creationId xmlns:a16="http://schemas.microsoft.com/office/drawing/2014/main" id="{F5FCF0CB-5FA7-11FF-E8BF-0F3B3FCE5A67}"/>
              </a:ext>
            </a:extLst>
          </p:cNvPr>
          <p:cNvSpPr/>
          <p:nvPr/>
        </p:nvSpPr>
        <p:spPr>
          <a:xfrm flipV="1">
            <a:off x="7473251" y="1669257"/>
            <a:ext cx="865215" cy="9525"/>
          </a:xfrm>
          <a:prstGeom prst="line">
            <a:avLst/>
          </a:prstGeom>
          <a:ln w="19050" cap="flat">
            <a:solidFill>
              <a:schemeClr val="accent1">
                <a:lumMod val="60000"/>
                <a:lumOff val="40000"/>
              </a:schemeClr>
            </a:solidFill>
            <a:prstDash val="solid"/>
            <a:headEnd type="oval" w="lg" len="lg"/>
            <a:tailEnd type="none" w="sm" len="sm"/>
          </a:ln>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s-MX" sz="1100">
              <a:latin typeface="Montserrat" pitchFamily="2" charset="77"/>
            </a:endParaRPr>
          </a:p>
        </p:txBody>
      </p:sp>
      <p:sp>
        <p:nvSpPr>
          <p:cNvPr id="13" name="AutoShape 5">
            <a:extLst>
              <a:ext uri="{FF2B5EF4-FFF2-40B4-BE49-F238E27FC236}">
                <a16:creationId xmlns:a16="http://schemas.microsoft.com/office/drawing/2014/main" id="{554AABA7-E47F-4146-42CC-FBF8FE114C7F}"/>
              </a:ext>
            </a:extLst>
          </p:cNvPr>
          <p:cNvSpPr/>
          <p:nvPr/>
        </p:nvSpPr>
        <p:spPr>
          <a:xfrm>
            <a:off x="8736032" y="1354611"/>
            <a:ext cx="1829856" cy="815264"/>
          </a:xfrm>
          <a:prstGeom prst="line">
            <a:avLst/>
          </a:prstGeom>
          <a:ln w="19050" cap="flat">
            <a:solidFill>
              <a:schemeClr val="accent1">
                <a:lumMod val="60000"/>
                <a:lumOff val="40000"/>
              </a:schemeClr>
            </a:solidFill>
            <a:prstDash val="solid"/>
            <a:headEnd type="none" w="sm" len="sm"/>
            <a:tailEnd type="oval" w="lg" len="lg"/>
          </a:ln>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s-MX" sz="1100">
              <a:latin typeface="Montserrat" pitchFamily="2" charset="77"/>
            </a:endParaRPr>
          </a:p>
        </p:txBody>
      </p:sp>
      <p:sp>
        <p:nvSpPr>
          <p:cNvPr id="14" name="TextBox 12">
            <a:extLst>
              <a:ext uri="{FF2B5EF4-FFF2-40B4-BE49-F238E27FC236}">
                <a16:creationId xmlns:a16="http://schemas.microsoft.com/office/drawing/2014/main" id="{6D4A63A7-3776-0E84-5D11-CA71D45AD893}"/>
              </a:ext>
            </a:extLst>
          </p:cNvPr>
          <p:cNvSpPr txBox="1"/>
          <p:nvPr/>
        </p:nvSpPr>
        <p:spPr>
          <a:xfrm>
            <a:off x="5759114" y="1354611"/>
            <a:ext cx="1640386" cy="507831"/>
          </a:xfrm>
          <a:prstGeom prst="rect">
            <a:avLst/>
          </a:prstGeom>
        </p:spPr>
        <p:style>
          <a:lnRef idx="0">
            <a:scrgbClr r="0" g="0" b="0"/>
          </a:lnRef>
          <a:fillRef idx="0">
            <a:scrgbClr r="0" g="0" b="0"/>
          </a:fillRef>
          <a:effectRef idx="0">
            <a:scrgbClr r="0" g="0" b="0"/>
          </a:effectRef>
          <a:fontRef idx="major"/>
        </p:style>
        <p:txBody>
          <a:bodyPr wrap="square"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spcBef>
                <a:spcPts val="0"/>
              </a:spcBef>
              <a:spcAft>
                <a:spcPts val="0"/>
              </a:spcAft>
              <a:buClrTx/>
              <a:buSzTx/>
              <a:buFontTx/>
              <a:buNone/>
              <a:tabLst/>
              <a:defRPr/>
            </a:pPr>
            <a:r>
              <a:rPr kumimoji="0" lang="en-US" sz="1100" b="0" i="0" u="none" strike="noStrike" kern="1200" cap="none" spc="95" normalizeH="0" baseline="0" noProof="0" dirty="0">
                <a:ln>
                  <a:noFill/>
                </a:ln>
                <a:solidFill>
                  <a:srgbClr val="000000"/>
                </a:solidFill>
                <a:effectLst/>
                <a:uLnTx/>
                <a:uFillTx/>
                <a:latin typeface="Montserrat" pitchFamily="2" charset="77"/>
              </a:rPr>
              <a:t>Par de ojos de </a:t>
            </a:r>
            <a:r>
              <a:rPr kumimoji="0" lang="en-US" sz="1100" b="0" i="0" u="none" strike="noStrike" kern="1200" cap="none" spc="95" normalizeH="0" baseline="0" noProof="0" dirty="0" err="1">
                <a:ln>
                  <a:noFill/>
                </a:ln>
                <a:solidFill>
                  <a:srgbClr val="000000"/>
                </a:solidFill>
                <a:effectLst/>
                <a:uLnTx/>
                <a:uFillTx/>
                <a:latin typeface="Montserrat" pitchFamily="2" charset="77"/>
              </a:rPr>
              <a:t>diferente</a:t>
            </a:r>
            <a:r>
              <a:rPr kumimoji="0" lang="en-US" sz="1100" b="0" i="0" u="none" strike="noStrike" kern="1200" cap="none" spc="95" normalizeH="0" baseline="0" noProof="0" dirty="0">
                <a:ln>
                  <a:noFill/>
                </a:ln>
                <a:solidFill>
                  <a:srgbClr val="000000"/>
                </a:solidFill>
                <a:effectLst/>
                <a:uLnTx/>
                <a:uFillTx/>
                <a:latin typeface="Montserrat" pitchFamily="2" charset="77"/>
              </a:rPr>
              <a:t> color del </a:t>
            </a:r>
            <a:r>
              <a:rPr kumimoji="0" lang="en-US" sz="1100" b="0" i="0" u="none" strike="noStrike" kern="1200" cap="none" spc="95" normalizeH="0" baseline="0" noProof="0" dirty="0" err="1">
                <a:ln>
                  <a:noFill/>
                </a:ln>
                <a:solidFill>
                  <a:srgbClr val="000000"/>
                </a:solidFill>
                <a:effectLst/>
                <a:uLnTx/>
                <a:uFillTx/>
                <a:latin typeface="Montserrat" pitchFamily="2" charset="77"/>
              </a:rPr>
              <a:t>cuerpo</a:t>
            </a:r>
            <a:endParaRPr kumimoji="0" lang="en-US" sz="1100" b="0" i="0" u="none" strike="noStrike" kern="1200" cap="none" spc="95" normalizeH="0" baseline="0" noProof="0" dirty="0">
              <a:ln>
                <a:noFill/>
              </a:ln>
              <a:solidFill>
                <a:srgbClr val="000000"/>
              </a:solidFill>
              <a:effectLst/>
              <a:uLnTx/>
              <a:uFillTx/>
              <a:latin typeface="Montserrat" pitchFamily="2" charset="77"/>
            </a:endParaRPr>
          </a:p>
        </p:txBody>
      </p:sp>
      <p:sp>
        <p:nvSpPr>
          <p:cNvPr id="15" name="TextBox 13">
            <a:extLst>
              <a:ext uri="{FF2B5EF4-FFF2-40B4-BE49-F238E27FC236}">
                <a16:creationId xmlns:a16="http://schemas.microsoft.com/office/drawing/2014/main" id="{2150EC8B-4FCE-625A-C34E-F1D20E0B5B26}"/>
              </a:ext>
            </a:extLst>
          </p:cNvPr>
          <p:cNvSpPr txBox="1"/>
          <p:nvPr/>
        </p:nvSpPr>
        <p:spPr>
          <a:xfrm>
            <a:off x="9948772" y="2327679"/>
            <a:ext cx="1821586" cy="338554"/>
          </a:xfrm>
          <a:prstGeom prst="rect">
            <a:avLst/>
          </a:prstGeom>
        </p:spPr>
        <p:style>
          <a:lnRef idx="0">
            <a:scrgbClr r="0" g="0" b="0"/>
          </a:lnRef>
          <a:fillRef idx="0">
            <a:scrgbClr r="0" g="0" b="0"/>
          </a:fillRef>
          <a:effectRef idx="0">
            <a:scrgbClr r="0" g="0" b="0"/>
          </a:effectRef>
          <a:fontRef idx="major"/>
        </p:style>
        <p:txBody>
          <a:bodyPr wrap="square"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spcBef>
                <a:spcPts val="0"/>
              </a:spcBef>
              <a:spcAft>
                <a:spcPts val="0"/>
              </a:spcAft>
              <a:buClrTx/>
              <a:buSzTx/>
              <a:buFontTx/>
              <a:buNone/>
              <a:tabLst/>
              <a:defRPr/>
            </a:pPr>
            <a:r>
              <a:rPr kumimoji="0" lang="en-US" sz="1100" b="0" i="0" u="none" strike="noStrike" kern="1200" cap="none" spc="95" normalizeH="0" baseline="0" noProof="0" dirty="0">
                <a:ln>
                  <a:noFill/>
                </a:ln>
                <a:solidFill>
                  <a:srgbClr val="000000"/>
                </a:solidFill>
                <a:effectLst/>
                <a:uLnTx/>
                <a:uFillTx/>
                <a:latin typeface="Montserrat" pitchFamily="2" charset="77"/>
              </a:rPr>
              <a:t>Cabeza triangular o con forma de </a:t>
            </a:r>
            <a:r>
              <a:rPr kumimoji="0" lang="en-US" sz="1100" b="0" i="0" u="none" strike="noStrike" kern="1200" cap="none" spc="95" normalizeH="0" baseline="0" noProof="0" dirty="0" err="1">
                <a:ln>
                  <a:noFill/>
                </a:ln>
                <a:solidFill>
                  <a:srgbClr val="000000"/>
                </a:solidFill>
                <a:effectLst/>
                <a:uLnTx/>
                <a:uFillTx/>
                <a:latin typeface="Montserrat" pitchFamily="2" charset="77"/>
              </a:rPr>
              <a:t>flecha</a:t>
            </a:r>
            <a:endParaRPr kumimoji="0" lang="en-US" sz="1100" b="0" i="0" u="none" strike="noStrike" kern="1200" cap="none" spc="95" normalizeH="0" baseline="0" noProof="0" dirty="0">
              <a:ln>
                <a:noFill/>
              </a:ln>
              <a:solidFill>
                <a:srgbClr val="000000"/>
              </a:solidFill>
              <a:effectLst/>
              <a:uLnTx/>
              <a:uFillTx/>
              <a:latin typeface="Montserrat" pitchFamily="2" charset="77"/>
            </a:endParaRPr>
          </a:p>
        </p:txBody>
      </p:sp>
      <p:sp>
        <p:nvSpPr>
          <p:cNvPr id="16" name="TextBox 16">
            <a:extLst>
              <a:ext uri="{FF2B5EF4-FFF2-40B4-BE49-F238E27FC236}">
                <a16:creationId xmlns:a16="http://schemas.microsoft.com/office/drawing/2014/main" id="{DE2A43CD-D402-5D81-7187-660D29B52C12}"/>
              </a:ext>
            </a:extLst>
          </p:cNvPr>
          <p:cNvSpPr txBox="1"/>
          <p:nvPr/>
        </p:nvSpPr>
        <p:spPr>
          <a:xfrm>
            <a:off x="9948772" y="4469201"/>
            <a:ext cx="1424483" cy="275332"/>
          </a:xfrm>
          <a:prstGeom prst="rect">
            <a:avLst/>
          </a:prstGeom>
        </p:spPr>
        <p:style>
          <a:lnRef idx="0">
            <a:scrgbClr r="0" g="0" b="0"/>
          </a:lnRef>
          <a:fillRef idx="0">
            <a:scrgbClr r="0" g="0" b="0"/>
          </a:fillRef>
          <a:effectRef idx="0">
            <a:scrgbClr r="0" g="0" b="0"/>
          </a:effectRef>
          <a:fontRef idx="major"/>
        </p:style>
        <p:txBody>
          <a:bodyPr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lnSpc>
                <a:spcPts val="2519"/>
              </a:lnSpc>
              <a:spcBef>
                <a:spcPts val="0"/>
              </a:spcBef>
              <a:spcAft>
                <a:spcPts val="0"/>
              </a:spcAft>
              <a:buClrTx/>
              <a:buSzTx/>
              <a:buFontTx/>
              <a:buNone/>
              <a:tabLst/>
              <a:defRPr/>
            </a:pPr>
            <a:r>
              <a:rPr kumimoji="0" lang="en-US" sz="1100" b="0" i="0" u="none" strike="noStrike" kern="1200" cap="none" spc="95" normalizeH="0" baseline="0" noProof="0" dirty="0">
                <a:ln>
                  <a:noFill/>
                </a:ln>
                <a:solidFill>
                  <a:srgbClr val="000000"/>
                </a:solidFill>
                <a:effectLst/>
                <a:uLnTx/>
                <a:uFillTx/>
                <a:latin typeface="Montserrat" pitchFamily="2" charset="77"/>
              </a:rPr>
              <a:t>Cuerpo </a:t>
            </a:r>
            <a:r>
              <a:rPr kumimoji="0" lang="en-US" sz="1100" b="0" i="0" u="none" strike="noStrike" kern="1200" cap="none" spc="95" normalizeH="0" baseline="0" noProof="0" dirty="0" err="1">
                <a:ln>
                  <a:noFill/>
                </a:ln>
                <a:solidFill>
                  <a:srgbClr val="000000"/>
                </a:solidFill>
                <a:effectLst/>
                <a:uLnTx/>
                <a:uFillTx/>
                <a:latin typeface="Montserrat" pitchFamily="2" charset="77"/>
              </a:rPr>
              <a:t>aplanado</a:t>
            </a:r>
            <a:endParaRPr kumimoji="0" lang="en-US" sz="1100" b="0" i="0" u="none" strike="noStrike" kern="1200" cap="none" spc="95" normalizeH="0" baseline="0" noProof="0" dirty="0">
              <a:ln>
                <a:noFill/>
              </a:ln>
              <a:solidFill>
                <a:srgbClr val="000000"/>
              </a:solidFill>
              <a:effectLst/>
              <a:uLnTx/>
              <a:uFillTx/>
              <a:latin typeface="Montserrat" pitchFamily="2" charset="77"/>
            </a:endParaRPr>
          </a:p>
        </p:txBody>
      </p:sp>
      <p:sp>
        <p:nvSpPr>
          <p:cNvPr id="18" name="Freeform 7">
            <a:extLst>
              <a:ext uri="{FF2B5EF4-FFF2-40B4-BE49-F238E27FC236}">
                <a16:creationId xmlns:a16="http://schemas.microsoft.com/office/drawing/2014/main" id="{DD0F98CA-FD1B-9478-108D-778008DA34D0}"/>
              </a:ext>
            </a:extLst>
          </p:cNvPr>
          <p:cNvSpPr/>
          <p:nvPr/>
        </p:nvSpPr>
        <p:spPr>
          <a:xfrm>
            <a:off x="1066553" y="5491671"/>
            <a:ext cx="4015706" cy="399011"/>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s-MX" sz="1600">
              <a:latin typeface="Montserrat" pitchFamily="2" charset="77"/>
            </a:endParaRPr>
          </a:p>
        </p:txBody>
      </p:sp>
      <p:sp>
        <p:nvSpPr>
          <p:cNvPr id="19" name="TextBox 17">
            <a:extLst>
              <a:ext uri="{FF2B5EF4-FFF2-40B4-BE49-F238E27FC236}">
                <a16:creationId xmlns:a16="http://schemas.microsoft.com/office/drawing/2014/main" id="{A2CD0124-1347-5559-2F51-47E44345D72C}"/>
              </a:ext>
            </a:extLst>
          </p:cNvPr>
          <p:cNvSpPr txBox="1"/>
          <p:nvPr/>
        </p:nvSpPr>
        <p:spPr>
          <a:xfrm>
            <a:off x="482823" y="5316185"/>
            <a:ext cx="5436410" cy="496161"/>
          </a:xfrm>
          <a:prstGeom prst="rect">
            <a:avLst/>
          </a:prstGeom>
        </p:spPr>
        <p:txBody>
          <a:bodyPr wrap="square" lIns="0" tIns="0" rIns="0" bIns="0" rtlCol="0" anchor="t">
            <a:spAutoFit/>
          </a:bodyPr>
          <a:lstStyle/>
          <a:p>
            <a:pPr marL="0" marR="0" lvl="0" indent="0" algn="ctr" defTabSz="914400" rtl="0" eaLnBrk="1" fontAlgn="auto" latinLnBrk="0" hangingPunct="1">
              <a:lnSpc>
                <a:spcPts val="447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Identificar</a:t>
            </a:r>
            <a:r>
              <a:rPr kumimoji="0" lang="en-US" sz="1600" b="0" i="0" u="none" strike="noStrike" kern="1200" cap="none" spc="0" normalizeH="0" baseline="0" noProof="0" dirty="0">
                <a:ln>
                  <a:noFill/>
                </a:ln>
                <a:solidFill>
                  <a:srgbClr val="000000"/>
                </a:solidFill>
                <a:effectLst/>
                <a:uLnTx/>
                <a:uFillTx/>
                <a:latin typeface="Montserrat" pitchFamily="2" charset="77"/>
              </a:rPr>
              <a:t> a </a:t>
            </a:r>
            <a:r>
              <a:rPr kumimoji="0" lang="en-US" sz="1600" b="0" i="0" u="none" strike="noStrike" kern="1200" cap="none" spc="0" normalizeH="0" baseline="0" noProof="0" dirty="0" err="1">
                <a:ln>
                  <a:noFill/>
                </a:ln>
                <a:solidFill>
                  <a:srgbClr val="000000"/>
                </a:solidFill>
                <a:effectLst/>
                <a:uLnTx/>
                <a:uFillTx/>
                <a:latin typeface="Montserrat" pitchFamily="2" charset="77"/>
              </a:rPr>
              <a:t>nivel</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familia</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Tree>
    <p:extLst>
      <p:ext uri="{BB962C8B-B14F-4D97-AF65-F5344CB8AC3E}">
        <p14:creationId xmlns:p14="http://schemas.microsoft.com/office/powerpoint/2010/main" val="80720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96016-BF3C-FAB4-EC88-D99D342A8979}"/>
            </a:ext>
          </a:extLst>
        </p:cNvPr>
        <p:cNvGrpSpPr/>
        <p:nvPr/>
      </p:nvGrpSpPr>
      <p:grpSpPr>
        <a:xfrm>
          <a:off x="0" y="0"/>
          <a:ext cx="0" cy="0"/>
          <a:chOff x="0" y="0"/>
          <a:chExt cx="0" cy="0"/>
        </a:xfrm>
      </p:grpSpPr>
      <p:pic>
        <p:nvPicPr>
          <p:cNvPr id="3" name="Imagen 2">
            <a:extLst>
              <a:ext uri="{FF2B5EF4-FFF2-40B4-BE49-F238E27FC236}">
                <a16:creationId xmlns:a16="http://schemas.microsoft.com/office/drawing/2014/main" id="{1672C188-8F0B-180E-FA55-4EFE36D7BE0B}"/>
              </a:ext>
            </a:extLst>
          </p:cNvPr>
          <p:cNvPicPr>
            <a:picLocks noChangeAspect="1"/>
          </p:cNvPicPr>
          <p:nvPr/>
        </p:nvPicPr>
        <p:blipFill>
          <a:blip r:embed="rId2"/>
          <a:stretch>
            <a:fillRect/>
          </a:stretch>
        </p:blipFill>
        <p:spPr>
          <a:xfrm>
            <a:off x="8200215" y="2386331"/>
            <a:ext cx="1689100" cy="1485900"/>
          </a:xfrm>
          <a:prstGeom prst="rect">
            <a:avLst/>
          </a:prstGeom>
        </p:spPr>
      </p:pic>
      <p:pic>
        <p:nvPicPr>
          <p:cNvPr id="4" name="Imagen 3">
            <a:extLst>
              <a:ext uri="{FF2B5EF4-FFF2-40B4-BE49-F238E27FC236}">
                <a16:creationId xmlns:a16="http://schemas.microsoft.com/office/drawing/2014/main" id="{2046757D-0CDD-AA9F-7C54-58A601B6B3A3}"/>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16B5266D-3FFB-E292-DFFB-E36DE558E5B8}"/>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Caracoles y almejas </a:t>
            </a:r>
            <a:r>
              <a:rPr lang="es-MX" b="0" kern="100" dirty="0">
                <a:latin typeface="Montserrat" pitchFamily="2" charset="77"/>
                <a:ea typeface="Times New Roman" panose="02020603050405020304" pitchFamily="18" charset="0"/>
                <a:cs typeface="Times New Roman" panose="02020603050405020304" pitchFamily="18" charset="0"/>
              </a:rPr>
              <a:t>(Filo Mollusca)</a:t>
            </a:r>
            <a:endParaRPr lang="es-ES_tradnl" sz="4000" b="0" dirty="0"/>
          </a:p>
        </p:txBody>
      </p:sp>
      <p:sp>
        <p:nvSpPr>
          <p:cNvPr id="5" name="AutoShape 2">
            <a:extLst>
              <a:ext uri="{FF2B5EF4-FFF2-40B4-BE49-F238E27FC236}">
                <a16:creationId xmlns:a16="http://schemas.microsoft.com/office/drawing/2014/main" id="{98EB93CC-823F-934F-9DAC-A23A7BB9B957}"/>
              </a:ext>
            </a:extLst>
          </p:cNvPr>
          <p:cNvSpPr/>
          <p:nvPr/>
        </p:nvSpPr>
        <p:spPr>
          <a:xfrm>
            <a:off x="9483942" y="2525949"/>
            <a:ext cx="1653197" cy="621030"/>
          </a:xfrm>
          <a:prstGeom prst="line">
            <a:avLst/>
          </a:prstGeom>
          <a:ln w="19050" cap="flat">
            <a:solidFill>
              <a:schemeClr val="accent1">
                <a:lumMod val="60000"/>
                <a:lumOff val="40000"/>
              </a:schemeClr>
            </a:solidFill>
            <a:prstDash val="solid"/>
            <a:headEnd type="none" w="sm" len="sm"/>
            <a:tailEnd type="oval" w="lg" len="lg"/>
          </a:ln>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s-MX" sz="1100">
              <a:latin typeface="Montserrat" pitchFamily="2" charset="77"/>
            </a:endParaRPr>
          </a:p>
        </p:txBody>
      </p:sp>
      <p:sp>
        <p:nvSpPr>
          <p:cNvPr id="11" name="AutoShape 4">
            <a:extLst>
              <a:ext uri="{FF2B5EF4-FFF2-40B4-BE49-F238E27FC236}">
                <a16:creationId xmlns:a16="http://schemas.microsoft.com/office/drawing/2014/main" id="{4563A732-BE47-502A-AAC4-D5A93955AF39}"/>
              </a:ext>
            </a:extLst>
          </p:cNvPr>
          <p:cNvSpPr/>
          <p:nvPr/>
        </p:nvSpPr>
        <p:spPr>
          <a:xfrm>
            <a:off x="7962448" y="2823314"/>
            <a:ext cx="545876" cy="496162"/>
          </a:xfrm>
          <a:prstGeom prst="line">
            <a:avLst/>
          </a:prstGeom>
          <a:ln w="19050" cap="flat">
            <a:solidFill>
              <a:schemeClr val="accent1">
                <a:lumMod val="60000"/>
                <a:lumOff val="40000"/>
              </a:schemeClr>
            </a:solidFill>
            <a:prstDash val="solid"/>
            <a:headEnd type="oval" w="lg" len="lg"/>
            <a:tailEnd type="none" w="sm" len="sm"/>
          </a:ln>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s-MX" sz="1100">
              <a:latin typeface="Montserrat" pitchFamily="2" charset="77"/>
            </a:endParaRPr>
          </a:p>
        </p:txBody>
      </p:sp>
      <p:sp>
        <p:nvSpPr>
          <p:cNvPr id="14" name="TextBox 12">
            <a:extLst>
              <a:ext uri="{FF2B5EF4-FFF2-40B4-BE49-F238E27FC236}">
                <a16:creationId xmlns:a16="http://schemas.microsoft.com/office/drawing/2014/main" id="{EFEC7C64-A1CF-F17C-3DFB-B56900CC1266}"/>
              </a:ext>
            </a:extLst>
          </p:cNvPr>
          <p:cNvSpPr txBox="1"/>
          <p:nvPr/>
        </p:nvSpPr>
        <p:spPr>
          <a:xfrm>
            <a:off x="6867938" y="2300127"/>
            <a:ext cx="1640386" cy="338554"/>
          </a:xfrm>
          <a:prstGeom prst="rect">
            <a:avLst/>
          </a:prstGeom>
        </p:spPr>
        <p:style>
          <a:lnRef idx="0">
            <a:scrgbClr r="0" g="0" b="0"/>
          </a:lnRef>
          <a:fillRef idx="0">
            <a:scrgbClr r="0" g="0" b="0"/>
          </a:fillRef>
          <a:effectRef idx="0">
            <a:scrgbClr r="0" g="0" b="0"/>
          </a:effectRef>
          <a:fontRef idx="major"/>
        </p:style>
        <p:txBody>
          <a:bodyPr wrap="square"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spcBef>
                <a:spcPts val="0"/>
              </a:spcBef>
              <a:spcAft>
                <a:spcPts val="0"/>
              </a:spcAft>
              <a:buClrTx/>
              <a:buSzTx/>
              <a:buFontTx/>
              <a:buNone/>
              <a:tabLst/>
              <a:defRPr/>
            </a:pPr>
            <a:r>
              <a:rPr kumimoji="0" lang="en-US" sz="1100" b="0" i="0" u="none" strike="noStrike" kern="1200" cap="none" spc="95" normalizeH="0" baseline="0" noProof="0" dirty="0">
                <a:ln>
                  <a:noFill/>
                </a:ln>
                <a:solidFill>
                  <a:srgbClr val="000000"/>
                </a:solidFill>
                <a:effectLst/>
                <a:uLnTx/>
                <a:uFillTx/>
                <a:latin typeface="Montserrat" pitchFamily="2" charset="77"/>
              </a:rPr>
              <a:t>Dos </a:t>
            </a:r>
            <a:r>
              <a:rPr kumimoji="0" lang="en-US" sz="1100" b="0" i="0" u="none" strike="noStrike" kern="1200" cap="none" spc="95" normalizeH="0" baseline="0" noProof="0" dirty="0" err="1">
                <a:ln>
                  <a:noFill/>
                </a:ln>
                <a:solidFill>
                  <a:srgbClr val="000000"/>
                </a:solidFill>
                <a:effectLst/>
                <a:uLnTx/>
                <a:uFillTx/>
                <a:latin typeface="Montserrat" pitchFamily="2" charset="77"/>
              </a:rPr>
              <a:t>conchas</a:t>
            </a:r>
            <a:r>
              <a:rPr kumimoji="0" lang="en-US" sz="1100" b="0" i="0" u="none" strike="noStrike" kern="1200" cap="none" spc="95" normalizeH="0" baseline="0" noProof="0" dirty="0">
                <a:ln>
                  <a:noFill/>
                </a:ln>
                <a:solidFill>
                  <a:srgbClr val="000000"/>
                </a:solidFill>
                <a:effectLst/>
                <a:uLnTx/>
                <a:uFillTx/>
                <a:latin typeface="Montserrat" pitchFamily="2" charset="77"/>
              </a:rPr>
              <a:t> o </a:t>
            </a:r>
            <a:r>
              <a:rPr kumimoji="0" lang="en-US" sz="1100" b="0" i="0" u="none" strike="noStrike" kern="1200" cap="none" spc="95" normalizeH="0" baseline="0" noProof="0" dirty="0" err="1">
                <a:ln>
                  <a:noFill/>
                </a:ln>
                <a:solidFill>
                  <a:srgbClr val="000000"/>
                </a:solidFill>
                <a:effectLst/>
                <a:uLnTx/>
                <a:uFillTx/>
                <a:latin typeface="Montserrat" pitchFamily="2" charset="77"/>
              </a:rPr>
              <a:t>caparazones</a:t>
            </a:r>
            <a:endParaRPr kumimoji="0" lang="en-US" sz="1100" b="0" i="0" u="none" strike="noStrike" kern="1200" cap="none" spc="95" normalizeH="0" baseline="0" noProof="0" dirty="0">
              <a:ln>
                <a:noFill/>
              </a:ln>
              <a:solidFill>
                <a:srgbClr val="000000"/>
              </a:solidFill>
              <a:effectLst/>
              <a:uLnTx/>
              <a:uFillTx/>
              <a:latin typeface="Montserrat" pitchFamily="2" charset="77"/>
            </a:endParaRPr>
          </a:p>
        </p:txBody>
      </p:sp>
      <p:sp>
        <p:nvSpPr>
          <p:cNvPr id="16" name="TextBox 16">
            <a:extLst>
              <a:ext uri="{FF2B5EF4-FFF2-40B4-BE49-F238E27FC236}">
                <a16:creationId xmlns:a16="http://schemas.microsoft.com/office/drawing/2014/main" id="{B935B05E-4BE6-7B89-BD01-CDCFC26D7771}"/>
              </a:ext>
            </a:extLst>
          </p:cNvPr>
          <p:cNvSpPr txBox="1"/>
          <p:nvPr/>
        </p:nvSpPr>
        <p:spPr>
          <a:xfrm>
            <a:off x="10310540" y="3211482"/>
            <a:ext cx="1424483" cy="507831"/>
          </a:xfrm>
          <a:prstGeom prst="rect">
            <a:avLst/>
          </a:prstGeom>
        </p:spPr>
        <p:style>
          <a:lnRef idx="0">
            <a:scrgbClr r="0" g="0" b="0"/>
          </a:lnRef>
          <a:fillRef idx="0">
            <a:scrgbClr r="0" g="0" b="0"/>
          </a:fillRef>
          <a:effectRef idx="0">
            <a:scrgbClr r="0" g="0" b="0"/>
          </a:effectRef>
          <a:fontRef idx="major"/>
        </p:style>
        <p:txBody>
          <a:bodyPr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spcBef>
                <a:spcPts val="0"/>
              </a:spcBef>
              <a:spcAft>
                <a:spcPts val="0"/>
              </a:spcAft>
              <a:buClrTx/>
              <a:buSzTx/>
              <a:buFontTx/>
              <a:buNone/>
              <a:tabLst/>
              <a:defRPr/>
            </a:pPr>
            <a:r>
              <a:rPr lang="en-US" sz="1100" spc="95" dirty="0">
                <a:solidFill>
                  <a:srgbClr val="000000"/>
                </a:solidFill>
                <a:latin typeface="Montserrat" pitchFamily="2" charset="77"/>
              </a:rPr>
              <a:t>Conchas </a:t>
            </a:r>
            <a:r>
              <a:rPr lang="en-US" sz="1100" spc="95" dirty="0" err="1">
                <a:solidFill>
                  <a:srgbClr val="000000"/>
                </a:solidFill>
                <a:latin typeface="Montserrat" pitchFamily="2" charset="77"/>
              </a:rPr>
              <a:t>unidas</a:t>
            </a:r>
            <a:r>
              <a:rPr lang="en-US" sz="1100" spc="95" dirty="0">
                <a:solidFill>
                  <a:srgbClr val="000000"/>
                </a:solidFill>
                <a:latin typeface="Montserrat" pitchFamily="2" charset="77"/>
              </a:rPr>
              <a:t> </a:t>
            </a:r>
            <a:r>
              <a:rPr lang="en-US" sz="1100" spc="95" dirty="0" err="1">
                <a:solidFill>
                  <a:srgbClr val="000000"/>
                </a:solidFill>
                <a:latin typeface="Montserrat" pitchFamily="2" charset="77"/>
              </a:rPr>
              <a:t>en</a:t>
            </a:r>
            <a:r>
              <a:rPr lang="en-US" sz="1100" spc="95" dirty="0">
                <a:solidFill>
                  <a:srgbClr val="000000"/>
                </a:solidFill>
                <a:latin typeface="Montserrat" pitchFamily="2" charset="77"/>
              </a:rPr>
              <a:t> la </a:t>
            </a:r>
            <a:r>
              <a:rPr lang="en-US" sz="1100" spc="95" dirty="0" err="1">
                <a:solidFill>
                  <a:srgbClr val="000000"/>
                </a:solidFill>
                <a:latin typeface="Montserrat" pitchFamily="2" charset="77"/>
              </a:rPr>
              <a:t>parte</a:t>
            </a:r>
            <a:r>
              <a:rPr lang="en-US" sz="1100" spc="95" dirty="0">
                <a:solidFill>
                  <a:srgbClr val="000000"/>
                </a:solidFill>
                <a:latin typeface="Montserrat" pitchFamily="2" charset="77"/>
              </a:rPr>
              <a:t> </a:t>
            </a:r>
            <a:r>
              <a:rPr lang="en-US" sz="1100" spc="95" dirty="0" err="1">
                <a:solidFill>
                  <a:srgbClr val="000000"/>
                </a:solidFill>
                <a:latin typeface="Montserrat" pitchFamily="2" charset="77"/>
              </a:rPr>
              <a:t>más</a:t>
            </a:r>
            <a:r>
              <a:rPr lang="en-US" sz="1100" spc="95" dirty="0">
                <a:solidFill>
                  <a:srgbClr val="000000"/>
                </a:solidFill>
                <a:latin typeface="Montserrat" pitchFamily="2" charset="77"/>
              </a:rPr>
              <a:t> </a:t>
            </a:r>
            <a:r>
              <a:rPr lang="en-US" sz="1100" spc="95" dirty="0" err="1">
                <a:solidFill>
                  <a:srgbClr val="000000"/>
                </a:solidFill>
                <a:latin typeface="Montserrat" pitchFamily="2" charset="77"/>
              </a:rPr>
              <a:t>angosta</a:t>
            </a:r>
            <a:endParaRPr kumimoji="0" lang="en-US" sz="1100" b="0" i="0" u="none" strike="noStrike" kern="1200" cap="none" spc="95" normalizeH="0" baseline="0" noProof="0" dirty="0">
              <a:ln>
                <a:noFill/>
              </a:ln>
              <a:solidFill>
                <a:srgbClr val="000000"/>
              </a:solidFill>
              <a:effectLst/>
              <a:uLnTx/>
              <a:uFillTx/>
              <a:latin typeface="Montserrat" pitchFamily="2" charset="77"/>
            </a:endParaRPr>
          </a:p>
        </p:txBody>
      </p:sp>
      <p:grpSp>
        <p:nvGrpSpPr>
          <p:cNvPr id="6" name="Grupo 5">
            <a:extLst>
              <a:ext uri="{FF2B5EF4-FFF2-40B4-BE49-F238E27FC236}">
                <a16:creationId xmlns:a16="http://schemas.microsoft.com/office/drawing/2014/main" id="{E659285B-7717-1966-3156-16B333D2919E}"/>
              </a:ext>
            </a:extLst>
          </p:cNvPr>
          <p:cNvGrpSpPr/>
          <p:nvPr/>
        </p:nvGrpSpPr>
        <p:grpSpPr>
          <a:xfrm>
            <a:off x="3476281" y="5583034"/>
            <a:ext cx="5436410" cy="574497"/>
            <a:chOff x="482823" y="5316185"/>
            <a:chExt cx="5436410" cy="574497"/>
          </a:xfrm>
        </p:grpSpPr>
        <p:sp>
          <p:nvSpPr>
            <p:cNvPr id="18" name="Freeform 7">
              <a:extLst>
                <a:ext uri="{FF2B5EF4-FFF2-40B4-BE49-F238E27FC236}">
                  <a16:creationId xmlns:a16="http://schemas.microsoft.com/office/drawing/2014/main" id="{D3EE4575-A51F-0461-A899-6950C162FB8E}"/>
                </a:ext>
              </a:extLst>
            </p:cNvPr>
            <p:cNvSpPr/>
            <p:nvPr/>
          </p:nvSpPr>
          <p:spPr>
            <a:xfrm>
              <a:off x="1066553" y="5491671"/>
              <a:ext cx="4015706" cy="399011"/>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s-MX" sz="1600">
                <a:latin typeface="Montserrat" pitchFamily="2" charset="77"/>
              </a:endParaRPr>
            </a:p>
          </p:txBody>
        </p:sp>
        <p:sp>
          <p:nvSpPr>
            <p:cNvPr id="19" name="TextBox 17">
              <a:extLst>
                <a:ext uri="{FF2B5EF4-FFF2-40B4-BE49-F238E27FC236}">
                  <a16:creationId xmlns:a16="http://schemas.microsoft.com/office/drawing/2014/main" id="{7A88EC46-3EEC-4779-2866-C7BEC5F27238}"/>
                </a:ext>
              </a:extLst>
            </p:cNvPr>
            <p:cNvSpPr txBox="1"/>
            <p:nvPr/>
          </p:nvSpPr>
          <p:spPr>
            <a:xfrm>
              <a:off x="482823" y="5316185"/>
              <a:ext cx="5436410" cy="496161"/>
            </a:xfrm>
            <a:prstGeom prst="rect">
              <a:avLst/>
            </a:prstGeom>
          </p:spPr>
          <p:txBody>
            <a:bodyPr wrap="square" lIns="0" tIns="0" rIns="0" bIns="0" rtlCol="0" anchor="t">
              <a:spAutoFit/>
            </a:bodyPr>
            <a:lstStyle/>
            <a:p>
              <a:pPr marL="0" marR="0" lvl="0" indent="0" algn="ctr" defTabSz="914400" rtl="0" eaLnBrk="1" fontAlgn="auto" latinLnBrk="0" hangingPunct="1">
                <a:lnSpc>
                  <a:spcPts val="447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Identificar</a:t>
              </a:r>
              <a:r>
                <a:rPr kumimoji="0" lang="en-US" sz="1600" b="0" i="0" u="none" strike="noStrike" kern="1200" cap="none" spc="0" normalizeH="0" baseline="0" noProof="0" dirty="0">
                  <a:ln>
                    <a:noFill/>
                  </a:ln>
                  <a:solidFill>
                    <a:srgbClr val="000000"/>
                  </a:solidFill>
                  <a:effectLst/>
                  <a:uLnTx/>
                  <a:uFillTx/>
                  <a:latin typeface="Montserrat" pitchFamily="2" charset="77"/>
                </a:rPr>
                <a:t> a </a:t>
              </a:r>
              <a:r>
                <a:rPr kumimoji="0" lang="en-US" sz="1600" b="0" i="0" u="none" strike="noStrike" kern="1200" cap="none" spc="0" normalizeH="0" baseline="0" noProof="0" dirty="0" err="1">
                  <a:ln>
                    <a:noFill/>
                  </a:ln>
                  <a:solidFill>
                    <a:srgbClr val="000000"/>
                  </a:solidFill>
                  <a:effectLst/>
                  <a:uLnTx/>
                  <a:uFillTx/>
                  <a:latin typeface="Montserrat" pitchFamily="2" charset="77"/>
                </a:rPr>
                <a:t>nivel</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familia</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grpSp>
      <p:sp>
        <p:nvSpPr>
          <p:cNvPr id="8" name="TextBox 22">
            <a:extLst>
              <a:ext uri="{FF2B5EF4-FFF2-40B4-BE49-F238E27FC236}">
                <a16:creationId xmlns:a16="http://schemas.microsoft.com/office/drawing/2014/main" id="{E15C3614-368C-E096-6CCA-10E672C6FD6E}"/>
              </a:ext>
            </a:extLst>
          </p:cNvPr>
          <p:cNvSpPr txBox="1"/>
          <p:nvPr/>
        </p:nvSpPr>
        <p:spPr>
          <a:xfrm>
            <a:off x="6946549" y="1216416"/>
            <a:ext cx="4634066" cy="624402"/>
          </a:xfrm>
          <a:prstGeom prst="rect">
            <a:avLst/>
          </a:prstGeom>
        </p:spPr>
        <p:txBody>
          <a:bodyPr wrap="square" lIns="0" tIns="0" rIns="0" bIns="0" rtlCol="0" anchor="t">
            <a:spAutoFit/>
          </a:bodyPr>
          <a:lstStyle/>
          <a:p>
            <a:pPr marL="0" marR="0" lvl="0" indent="0" algn="ctr" defTabSz="914400" rtl="0" eaLnBrk="1" fontAlgn="auto" latinLnBrk="0" hangingPunct="1">
              <a:lnSpc>
                <a:spcPts val="2507"/>
              </a:lnSpc>
              <a:spcBef>
                <a:spcPts val="0"/>
              </a:spcBef>
              <a:spcAft>
                <a:spcPts val="0"/>
              </a:spcAft>
              <a:buClrTx/>
              <a:buSzTx/>
              <a:buFontTx/>
              <a:buNone/>
              <a:tabLst/>
              <a:defRPr/>
            </a:pPr>
            <a:r>
              <a:rPr kumimoji="0" lang="en-US" sz="1600" b="0" i="0" u="none" strike="noStrike" kern="1200" cap="none" spc="116" normalizeH="0" baseline="0" noProof="0" dirty="0" err="1">
                <a:ln>
                  <a:noFill/>
                </a:ln>
                <a:solidFill>
                  <a:srgbClr val="1B5C4E"/>
                </a:solidFill>
                <a:effectLst/>
                <a:uLnTx/>
                <a:uFillTx/>
                <a:latin typeface="Montserrat" pitchFamily="2" charset="77"/>
              </a:rPr>
              <a:t>Almejas</a:t>
            </a:r>
            <a:r>
              <a:rPr kumimoji="0" lang="en-US" sz="1600" b="0" i="0" u="none" strike="noStrike" kern="1200" cap="none" spc="116" normalizeH="0" baseline="0" noProof="0" dirty="0">
                <a:ln>
                  <a:noFill/>
                </a:ln>
                <a:solidFill>
                  <a:srgbClr val="1B5C4E"/>
                </a:solidFill>
                <a:effectLst/>
                <a:uLnTx/>
                <a:uFillTx/>
                <a:latin typeface="Montserrat" pitchFamily="2" charset="77"/>
              </a:rPr>
              <a:t>/</a:t>
            </a:r>
            <a:r>
              <a:rPr kumimoji="0" lang="en-US" sz="1600" b="0" i="0" u="none" strike="noStrike" kern="1200" cap="none" spc="116" normalizeH="0" baseline="0" noProof="0" dirty="0" err="1">
                <a:ln>
                  <a:noFill/>
                </a:ln>
                <a:solidFill>
                  <a:srgbClr val="1B5C4E"/>
                </a:solidFill>
                <a:effectLst/>
                <a:uLnTx/>
                <a:uFillTx/>
                <a:latin typeface="Montserrat" pitchFamily="2" charset="77"/>
              </a:rPr>
              <a:t>mejillones</a:t>
            </a:r>
            <a:endParaRPr kumimoji="0" lang="en-US" sz="1600" b="0" i="0" u="none" strike="noStrike" kern="1200" cap="none" spc="116" normalizeH="0" baseline="0" noProof="0" dirty="0">
              <a:ln>
                <a:noFill/>
              </a:ln>
              <a:solidFill>
                <a:srgbClr val="1B5C4E"/>
              </a:solidFill>
              <a:effectLst/>
              <a:uLnTx/>
              <a:uFillTx/>
              <a:latin typeface="Montserrat" pitchFamily="2" charset="77"/>
            </a:endParaRPr>
          </a:p>
          <a:p>
            <a:pPr marL="0" marR="0" lvl="0" indent="0" algn="ctr" defTabSz="914400" rtl="0" eaLnBrk="1" fontAlgn="auto" latinLnBrk="0" hangingPunct="1">
              <a:lnSpc>
                <a:spcPts val="2507"/>
              </a:lnSpc>
              <a:spcBef>
                <a:spcPts val="0"/>
              </a:spcBef>
              <a:spcAft>
                <a:spcPts val="0"/>
              </a:spcAft>
              <a:buClrTx/>
              <a:buSzTx/>
              <a:buFontTx/>
              <a:buNone/>
              <a:tabLst/>
              <a:defRPr/>
            </a:pPr>
            <a:r>
              <a:rPr kumimoji="0" lang="en-US" sz="1600" b="0" i="0" u="none" strike="noStrike" kern="1200" cap="none" spc="116" normalizeH="0" baseline="0" noProof="0" dirty="0">
                <a:ln>
                  <a:noFill/>
                </a:ln>
                <a:solidFill>
                  <a:srgbClr val="1B5C4E"/>
                </a:solidFill>
                <a:effectLst/>
                <a:uLnTx/>
                <a:uFillTx/>
                <a:latin typeface="Montserrat" pitchFamily="2" charset="77"/>
              </a:rPr>
              <a:t>(Clase </a:t>
            </a:r>
            <a:r>
              <a:rPr lang="en-US" sz="1600" spc="116" dirty="0">
                <a:solidFill>
                  <a:srgbClr val="1B5C4E"/>
                </a:solidFill>
                <a:latin typeface="Montserrat" pitchFamily="2" charset="77"/>
              </a:rPr>
              <a:t>B</a:t>
            </a:r>
            <a:r>
              <a:rPr kumimoji="0" lang="en-US" sz="1600" b="0" i="0" u="none" strike="noStrike" kern="1200" cap="none" spc="116" normalizeH="0" baseline="0" noProof="0" dirty="0" err="1">
                <a:ln>
                  <a:noFill/>
                </a:ln>
                <a:solidFill>
                  <a:srgbClr val="1B5C4E"/>
                </a:solidFill>
                <a:effectLst/>
                <a:uLnTx/>
                <a:uFillTx/>
                <a:latin typeface="Montserrat" pitchFamily="2" charset="77"/>
              </a:rPr>
              <a:t>ivalvia</a:t>
            </a:r>
            <a:r>
              <a:rPr kumimoji="0" lang="en-US" sz="1600" b="0" i="0" u="none" strike="noStrike" kern="1200" cap="none" spc="116" normalizeH="0" baseline="0" noProof="0" dirty="0">
                <a:ln>
                  <a:noFill/>
                </a:ln>
                <a:solidFill>
                  <a:srgbClr val="1B5C4E"/>
                </a:solidFill>
                <a:effectLst/>
                <a:uLnTx/>
                <a:uFillTx/>
                <a:latin typeface="Montserrat" pitchFamily="2" charset="77"/>
              </a:rPr>
              <a:t>)</a:t>
            </a:r>
          </a:p>
        </p:txBody>
      </p:sp>
      <p:sp>
        <p:nvSpPr>
          <p:cNvPr id="9" name="TextBox 11">
            <a:extLst>
              <a:ext uri="{FF2B5EF4-FFF2-40B4-BE49-F238E27FC236}">
                <a16:creationId xmlns:a16="http://schemas.microsoft.com/office/drawing/2014/main" id="{D9B4B60A-AB0D-CB32-506F-0228BD04F34A}"/>
              </a:ext>
            </a:extLst>
          </p:cNvPr>
          <p:cNvSpPr txBox="1"/>
          <p:nvPr/>
        </p:nvSpPr>
        <p:spPr>
          <a:xfrm>
            <a:off x="7688131" y="5015298"/>
            <a:ext cx="4015706" cy="355162"/>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kumimoji="0" lang="en-US" b="1" i="0" u="none" strike="noStrike" kern="1200" cap="none" spc="116" normalizeH="0" baseline="0" noProof="0" dirty="0">
                <a:ln>
                  <a:noFill/>
                </a:ln>
                <a:solidFill>
                  <a:srgbClr val="000000"/>
                </a:solidFill>
                <a:effectLst/>
                <a:uLnTx/>
                <a:uFillTx/>
                <a:latin typeface="Montserrat" pitchFamily="2" charset="77"/>
              </a:rPr>
              <a:t>1 familia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endParaRPr kumimoji="0" lang="en-US" b="1" i="0" u="none" strike="noStrike" kern="1200" cap="none" spc="116" normalizeH="0" baseline="0" noProof="0" dirty="0">
              <a:ln>
                <a:noFill/>
              </a:ln>
              <a:solidFill>
                <a:srgbClr val="000000"/>
              </a:solidFill>
              <a:effectLst/>
              <a:uLnTx/>
              <a:uFillTx/>
              <a:latin typeface="Montserrat" pitchFamily="2" charset="77"/>
            </a:endParaRPr>
          </a:p>
        </p:txBody>
      </p:sp>
      <p:sp>
        <p:nvSpPr>
          <p:cNvPr id="10" name="TextBox 22">
            <a:extLst>
              <a:ext uri="{FF2B5EF4-FFF2-40B4-BE49-F238E27FC236}">
                <a16:creationId xmlns:a16="http://schemas.microsoft.com/office/drawing/2014/main" id="{AC058C86-1CC2-1AC3-4636-1C3BD4AAC5DB}"/>
              </a:ext>
            </a:extLst>
          </p:cNvPr>
          <p:cNvSpPr txBox="1"/>
          <p:nvPr/>
        </p:nvSpPr>
        <p:spPr>
          <a:xfrm>
            <a:off x="907288" y="1238554"/>
            <a:ext cx="4634066" cy="611771"/>
          </a:xfrm>
          <a:prstGeom prst="rect">
            <a:avLst/>
          </a:prstGeom>
        </p:spPr>
        <p:txBody>
          <a:bodyPr wrap="square" lIns="0" tIns="0" rIns="0" bIns="0" rtlCol="0" anchor="t">
            <a:spAutoFit/>
          </a:bodyPr>
          <a:lstStyle/>
          <a:p>
            <a:pPr marL="0" marR="0" lvl="0" indent="0" algn="ctr" defTabSz="914400" rtl="0" eaLnBrk="1" fontAlgn="auto" latinLnBrk="0" hangingPunct="1">
              <a:lnSpc>
                <a:spcPts val="2507"/>
              </a:lnSpc>
              <a:spcBef>
                <a:spcPts val="0"/>
              </a:spcBef>
              <a:spcAft>
                <a:spcPts val="0"/>
              </a:spcAft>
              <a:buClrTx/>
              <a:buSzTx/>
              <a:buFontTx/>
              <a:buNone/>
              <a:tabLst/>
              <a:defRPr/>
            </a:pPr>
            <a:r>
              <a:rPr kumimoji="0" lang="en-US" sz="1600" b="0" i="0" u="none" strike="noStrike" kern="1200" cap="none" spc="116" normalizeH="0" baseline="0" noProof="0" dirty="0">
                <a:ln>
                  <a:noFill/>
                </a:ln>
                <a:solidFill>
                  <a:srgbClr val="1B5C4E"/>
                </a:solidFill>
                <a:effectLst/>
                <a:uLnTx/>
                <a:uFillTx/>
                <a:latin typeface="Montserrat" pitchFamily="2" charset="77"/>
              </a:rPr>
              <a:t>Caracoles</a:t>
            </a:r>
          </a:p>
          <a:p>
            <a:pPr marL="0" marR="0" lvl="0" indent="0" algn="ctr" defTabSz="914400" rtl="0" eaLnBrk="1" fontAlgn="auto" latinLnBrk="0" hangingPunct="1">
              <a:lnSpc>
                <a:spcPts val="2507"/>
              </a:lnSpc>
              <a:spcBef>
                <a:spcPts val="0"/>
              </a:spcBef>
              <a:spcAft>
                <a:spcPts val="0"/>
              </a:spcAft>
              <a:buClrTx/>
              <a:buSzTx/>
              <a:buFontTx/>
              <a:buNone/>
              <a:tabLst/>
              <a:defRPr/>
            </a:pPr>
            <a:r>
              <a:rPr lang="en-US" sz="1600" spc="116" dirty="0">
                <a:solidFill>
                  <a:srgbClr val="1B5C4E"/>
                </a:solidFill>
                <a:latin typeface="Montserrat" pitchFamily="2" charset="77"/>
              </a:rPr>
              <a:t>(Clase </a:t>
            </a:r>
            <a:r>
              <a:rPr lang="en-US" sz="1600" spc="116" dirty="0" err="1">
                <a:solidFill>
                  <a:srgbClr val="1B5C4E"/>
                </a:solidFill>
                <a:latin typeface="Montserrat" pitchFamily="2" charset="77"/>
              </a:rPr>
              <a:t>Gastropoda</a:t>
            </a:r>
            <a:r>
              <a:rPr lang="en-US" sz="1600" spc="116" dirty="0">
                <a:solidFill>
                  <a:srgbClr val="1B5C4E"/>
                </a:solidFill>
                <a:latin typeface="Montserrat" pitchFamily="2" charset="77"/>
              </a:rPr>
              <a:t>)</a:t>
            </a:r>
            <a:endParaRPr kumimoji="0" lang="en-US" sz="1600" b="0" i="0" u="none" strike="noStrike" kern="1200" cap="none" spc="116" normalizeH="0" baseline="0" noProof="0" dirty="0">
              <a:ln>
                <a:noFill/>
              </a:ln>
              <a:solidFill>
                <a:srgbClr val="1B5C4E"/>
              </a:solidFill>
              <a:effectLst/>
              <a:uLnTx/>
              <a:uFillTx/>
              <a:latin typeface="Montserrat" pitchFamily="2" charset="77"/>
            </a:endParaRPr>
          </a:p>
        </p:txBody>
      </p:sp>
      <p:pic>
        <p:nvPicPr>
          <p:cNvPr id="21" name="Imagen 20">
            <a:extLst>
              <a:ext uri="{FF2B5EF4-FFF2-40B4-BE49-F238E27FC236}">
                <a16:creationId xmlns:a16="http://schemas.microsoft.com/office/drawing/2014/main" id="{61F545A2-72D5-C6EF-0B91-E904F1D39751}"/>
              </a:ext>
            </a:extLst>
          </p:cNvPr>
          <p:cNvPicPr>
            <a:picLocks noChangeAspect="1"/>
          </p:cNvPicPr>
          <p:nvPr/>
        </p:nvPicPr>
        <p:blipFill>
          <a:blip r:embed="rId6"/>
          <a:stretch>
            <a:fillRect/>
          </a:stretch>
        </p:blipFill>
        <p:spPr>
          <a:xfrm>
            <a:off x="2821290" y="2019283"/>
            <a:ext cx="2082800" cy="2108200"/>
          </a:xfrm>
          <a:prstGeom prst="rect">
            <a:avLst/>
          </a:prstGeom>
        </p:spPr>
      </p:pic>
      <p:sp>
        <p:nvSpPr>
          <p:cNvPr id="22" name="TextBox 12">
            <a:extLst>
              <a:ext uri="{FF2B5EF4-FFF2-40B4-BE49-F238E27FC236}">
                <a16:creationId xmlns:a16="http://schemas.microsoft.com/office/drawing/2014/main" id="{687752C4-F992-4213-67C0-098A775EFD5C}"/>
              </a:ext>
            </a:extLst>
          </p:cNvPr>
          <p:cNvSpPr txBox="1"/>
          <p:nvPr/>
        </p:nvSpPr>
        <p:spPr>
          <a:xfrm>
            <a:off x="2292658" y="4281694"/>
            <a:ext cx="2407402" cy="338554"/>
          </a:xfrm>
          <a:prstGeom prst="rect">
            <a:avLst/>
          </a:prstGeom>
        </p:spPr>
        <p:style>
          <a:lnRef idx="0">
            <a:scrgbClr r="0" g="0" b="0"/>
          </a:lnRef>
          <a:fillRef idx="0">
            <a:scrgbClr r="0" g="0" b="0"/>
          </a:fillRef>
          <a:effectRef idx="0">
            <a:scrgbClr r="0" g="0" b="0"/>
          </a:effectRef>
          <a:fontRef idx="major"/>
        </p:style>
        <p:txBody>
          <a:bodyPr wrap="square" lIns="0" tIns="0" rIns="0" bIns="0" rtlCol="0" anchor="t">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ctr" defTabSz="914400" rtl="0" eaLnBrk="1" fontAlgn="auto" latinLnBrk="0" hangingPunct="1">
              <a:spcBef>
                <a:spcPts val="0"/>
              </a:spcBef>
              <a:spcAft>
                <a:spcPts val="0"/>
              </a:spcAft>
              <a:buClrTx/>
              <a:buSzTx/>
              <a:buFontTx/>
              <a:buNone/>
              <a:tabLst/>
              <a:defRPr/>
            </a:pPr>
            <a:r>
              <a:rPr kumimoji="0" lang="en-US" sz="1100" b="0" i="0" u="none" strike="noStrike" kern="1200" cap="none" spc="95" normalizeH="0" baseline="0" noProof="0" dirty="0">
                <a:ln>
                  <a:noFill/>
                </a:ln>
                <a:solidFill>
                  <a:srgbClr val="000000"/>
                </a:solidFill>
                <a:effectLst/>
                <a:uLnTx/>
                <a:uFillTx/>
                <a:latin typeface="Montserrat" pitchFamily="2" charset="77"/>
              </a:rPr>
              <a:t>Concha con forma de </a:t>
            </a:r>
            <a:r>
              <a:rPr kumimoji="0" lang="en-US" sz="1100" b="0" i="0" u="none" strike="noStrike" kern="1200" cap="none" spc="95" normalizeH="0" baseline="0" noProof="0" dirty="0" err="1">
                <a:ln>
                  <a:noFill/>
                </a:ln>
                <a:solidFill>
                  <a:srgbClr val="000000"/>
                </a:solidFill>
                <a:effectLst/>
                <a:uLnTx/>
                <a:uFillTx/>
                <a:latin typeface="Montserrat" pitchFamily="2" charset="77"/>
              </a:rPr>
              <a:t>espiral</a:t>
            </a:r>
            <a:r>
              <a:rPr kumimoji="0" lang="en-US" sz="1100" b="0" i="0" u="none" strike="noStrike" kern="1200" cap="none" spc="95" normalizeH="0" baseline="0" noProof="0" dirty="0">
                <a:ln>
                  <a:noFill/>
                </a:ln>
                <a:solidFill>
                  <a:srgbClr val="000000"/>
                </a:solidFill>
                <a:effectLst/>
                <a:uLnTx/>
                <a:uFillTx/>
                <a:latin typeface="Montserrat" pitchFamily="2" charset="77"/>
              </a:rPr>
              <a:t> (plana o globosa)</a:t>
            </a:r>
          </a:p>
        </p:txBody>
      </p:sp>
      <p:pic>
        <p:nvPicPr>
          <p:cNvPr id="23" name="Imagen 22">
            <a:extLst>
              <a:ext uri="{FF2B5EF4-FFF2-40B4-BE49-F238E27FC236}">
                <a16:creationId xmlns:a16="http://schemas.microsoft.com/office/drawing/2014/main" id="{A708898B-5A9C-4950-A0E3-01D32942CD16}"/>
              </a:ext>
            </a:extLst>
          </p:cNvPr>
          <p:cNvPicPr>
            <a:picLocks noChangeAspect="1"/>
          </p:cNvPicPr>
          <p:nvPr/>
        </p:nvPicPr>
        <p:blipFill>
          <a:blip r:embed="rId7"/>
          <a:stretch>
            <a:fillRect/>
          </a:stretch>
        </p:blipFill>
        <p:spPr>
          <a:xfrm>
            <a:off x="1171259" y="2126892"/>
            <a:ext cx="1861094" cy="1850082"/>
          </a:xfrm>
          <a:prstGeom prst="rect">
            <a:avLst/>
          </a:prstGeom>
        </p:spPr>
      </p:pic>
      <p:sp>
        <p:nvSpPr>
          <p:cNvPr id="24" name="TextBox 11">
            <a:extLst>
              <a:ext uri="{FF2B5EF4-FFF2-40B4-BE49-F238E27FC236}">
                <a16:creationId xmlns:a16="http://schemas.microsoft.com/office/drawing/2014/main" id="{CBA4B238-B04E-4775-6EAE-78844EBD958F}"/>
              </a:ext>
            </a:extLst>
          </p:cNvPr>
          <p:cNvSpPr txBox="1"/>
          <p:nvPr/>
        </p:nvSpPr>
        <p:spPr>
          <a:xfrm>
            <a:off x="1854837" y="4953894"/>
            <a:ext cx="4015706" cy="355162"/>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lang="en-US" b="1" spc="116" dirty="0">
                <a:solidFill>
                  <a:srgbClr val="000000"/>
                </a:solidFill>
                <a:latin typeface="Montserrat" pitchFamily="2" charset="77"/>
              </a:rPr>
              <a:t>4</a:t>
            </a:r>
            <a:r>
              <a:rPr kumimoji="0" lang="en-US" b="1" i="0" u="none" strike="noStrike" kern="1200" cap="none" spc="116" normalizeH="0" baseline="0" noProof="0" dirty="0">
                <a:ln>
                  <a:noFill/>
                </a:ln>
                <a:solidFill>
                  <a:srgbClr val="000000"/>
                </a:solidFill>
                <a:effectLst/>
                <a:uLnTx/>
                <a:uFillTx/>
                <a:latin typeface="Montserrat" pitchFamily="2" charset="77"/>
              </a:rPr>
              <a:t> </a:t>
            </a:r>
            <a:r>
              <a:rPr kumimoji="0" lang="en-US" b="1" i="0" u="none" strike="noStrike" kern="1200" cap="none" spc="116" normalizeH="0" baseline="0" noProof="0" dirty="0" err="1">
                <a:ln>
                  <a:noFill/>
                </a:ln>
                <a:solidFill>
                  <a:srgbClr val="000000"/>
                </a:solidFill>
                <a:effectLst/>
                <a:uLnTx/>
                <a:uFillTx/>
                <a:latin typeface="Montserrat" pitchFamily="2" charset="77"/>
              </a:rPr>
              <a:t>familias</a:t>
            </a:r>
            <a:r>
              <a:rPr kumimoji="0" lang="en-US" b="1" i="0" u="none" strike="noStrike" kern="1200" cap="none" spc="116" normalizeH="0" baseline="0" noProof="0" dirty="0">
                <a:ln>
                  <a:noFill/>
                </a:ln>
                <a:solidFill>
                  <a:srgbClr val="000000"/>
                </a:solidFill>
                <a:effectLst/>
                <a:uLnTx/>
                <a:uFillTx/>
                <a:latin typeface="Montserrat" pitchFamily="2" charset="77"/>
              </a:rPr>
              <a:t>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r>
              <a:rPr lang="en-US" b="1" spc="116" dirty="0">
                <a:solidFill>
                  <a:srgbClr val="000000"/>
                </a:solidFill>
                <a:latin typeface="Montserrat" pitchFamily="2" charset="77"/>
              </a:rPr>
              <a:t>s</a:t>
            </a:r>
            <a:endParaRPr kumimoji="0" lang="en-US" b="1" i="0" u="none" strike="noStrike" kern="1200" cap="none" spc="116" normalizeH="0" baseline="0" noProof="0" dirty="0">
              <a:ln>
                <a:noFill/>
              </a:ln>
              <a:solidFill>
                <a:srgbClr val="000000"/>
              </a:solidFill>
              <a:effectLst/>
              <a:uLnTx/>
              <a:uFillTx/>
              <a:latin typeface="Montserrat" pitchFamily="2" charset="77"/>
            </a:endParaRPr>
          </a:p>
        </p:txBody>
      </p:sp>
      <p:pic>
        <p:nvPicPr>
          <p:cNvPr id="25" name="Imagen 24">
            <a:extLst>
              <a:ext uri="{FF2B5EF4-FFF2-40B4-BE49-F238E27FC236}">
                <a16:creationId xmlns:a16="http://schemas.microsoft.com/office/drawing/2014/main" id="{46699B33-C4D7-19B6-A274-F41E6CB97F6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8597" y="1996144"/>
            <a:ext cx="885294" cy="2170111"/>
          </a:xfrm>
          <a:prstGeom prst="rect">
            <a:avLst/>
          </a:prstGeom>
        </p:spPr>
      </p:pic>
      <p:pic>
        <p:nvPicPr>
          <p:cNvPr id="27" name="Imagen 26">
            <a:extLst>
              <a:ext uri="{FF2B5EF4-FFF2-40B4-BE49-F238E27FC236}">
                <a16:creationId xmlns:a16="http://schemas.microsoft.com/office/drawing/2014/main" id="{BBB6B3E4-433C-1BDE-0FF1-A4E77C93A19B}"/>
              </a:ext>
            </a:extLst>
          </p:cNvPr>
          <p:cNvPicPr>
            <a:picLocks noChangeAspect="1"/>
          </p:cNvPicPr>
          <p:nvPr/>
        </p:nvPicPr>
        <p:blipFill>
          <a:blip r:embed="rId9"/>
          <a:stretch>
            <a:fillRect/>
          </a:stretch>
        </p:blipFill>
        <p:spPr>
          <a:xfrm>
            <a:off x="4700060" y="2204551"/>
            <a:ext cx="1390651" cy="1864737"/>
          </a:xfrm>
          <a:prstGeom prst="rect">
            <a:avLst/>
          </a:prstGeom>
        </p:spPr>
      </p:pic>
    </p:spTree>
    <p:extLst>
      <p:ext uri="{BB962C8B-B14F-4D97-AF65-F5344CB8AC3E}">
        <p14:creationId xmlns:p14="http://schemas.microsoft.com/office/powerpoint/2010/main" val="1556688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B5C99-007A-5B34-1664-C5A80D221724}"/>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287F3B10-EDFE-F679-26D3-5B402D75012B}"/>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06F92F77-C0B8-C708-EDC2-28F148066EA9}"/>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b="0" kern="100" dirty="0">
                <a:latin typeface="Montserrat" pitchFamily="2" charset="77"/>
                <a:ea typeface="Times New Roman" panose="02020603050405020304" pitchFamily="18" charset="0"/>
                <a:cs typeface="Times New Roman" panose="02020603050405020304" pitchFamily="18" charset="0"/>
              </a:rPr>
              <a:t>Artrópodos (Filo Arthropoda) (4 Subfilos)</a:t>
            </a:r>
            <a:endParaRPr lang="es-ES_tradnl" sz="4000" b="0" dirty="0"/>
          </a:p>
        </p:txBody>
      </p:sp>
      <p:sp>
        <p:nvSpPr>
          <p:cNvPr id="2" name="TextBox 3">
            <a:extLst>
              <a:ext uri="{FF2B5EF4-FFF2-40B4-BE49-F238E27FC236}">
                <a16:creationId xmlns:a16="http://schemas.microsoft.com/office/drawing/2014/main" id="{15001D11-1D12-3C0D-22A2-D9830B047805}"/>
              </a:ext>
            </a:extLst>
          </p:cNvPr>
          <p:cNvSpPr txBox="1"/>
          <p:nvPr/>
        </p:nvSpPr>
        <p:spPr>
          <a:xfrm>
            <a:off x="457545" y="971351"/>
            <a:ext cx="10773376" cy="1199624"/>
          </a:xfrm>
          <a:prstGeom prst="rect">
            <a:avLst/>
          </a:prstGeom>
        </p:spPr>
        <p:txBody>
          <a:bodyPr wrap="square" lIns="0" tIns="0" rIns="0" bIns="0" rtlCol="0" anchor="t">
            <a:spAutoFit/>
          </a:bodyPr>
          <a:lstStyle/>
          <a:p>
            <a:pPr algn="just" defTabSz="609630">
              <a:lnSpc>
                <a:spcPct val="150000"/>
              </a:lnSpc>
              <a:defRPr/>
            </a:pPr>
            <a:r>
              <a:rPr lang="en-US" dirty="0">
                <a:solidFill>
                  <a:srgbClr val="000000"/>
                </a:solidFill>
                <a:latin typeface="Montserrat" pitchFamily="2" charset="77"/>
              </a:rPr>
              <a:t>Filo </a:t>
            </a:r>
            <a:r>
              <a:rPr lang="en-US" b="1" dirty="0" err="1">
                <a:solidFill>
                  <a:srgbClr val="000000"/>
                </a:solidFill>
                <a:latin typeface="Montserrat" pitchFamily="2" charset="77"/>
              </a:rPr>
              <a:t>más</a:t>
            </a:r>
            <a:r>
              <a:rPr lang="en-US" b="1" dirty="0">
                <a:solidFill>
                  <a:srgbClr val="000000"/>
                </a:solidFill>
                <a:latin typeface="Montserrat" pitchFamily="2" charset="77"/>
              </a:rPr>
              <a:t> </a:t>
            </a:r>
            <a:r>
              <a:rPr lang="en-US" b="1" dirty="0" err="1">
                <a:solidFill>
                  <a:srgbClr val="000000"/>
                </a:solidFill>
                <a:latin typeface="Montserrat" pitchFamily="2" charset="77"/>
              </a:rPr>
              <a:t>abundante</a:t>
            </a:r>
            <a:r>
              <a:rPr lang="en-US" b="1" dirty="0">
                <a:solidFill>
                  <a:srgbClr val="000000"/>
                </a:solidFill>
                <a:latin typeface="Montserrat" pitchFamily="2" charset="77"/>
              </a:rPr>
              <a:t> y </a:t>
            </a:r>
            <a:r>
              <a:rPr lang="en-US" b="1" dirty="0" err="1">
                <a:solidFill>
                  <a:srgbClr val="000000"/>
                </a:solidFill>
                <a:latin typeface="Montserrat" pitchFamily="2" charset="77"/>
              </a:rPr>
              <a:t>diverso</a:t>
            </a:r>
            <a:r>
              <a:rPr lang="en-US" b="1" dirty="0">
                <a:solidFill>
                  <a:srgbClr val="000000"/>
                </a:solidFill>
                <a:latin typeface="Montserrat" pitchFamily="2" charset="77"/>
              </a:rPr>
              <a:t> </a:t>
            </a:r>
            <a:r>
              <a:rPr lang="en-US" dirty="0" err="1">
                <a:solidFill>
                  <a:srgbClr val="000000"/>
                </a:solidFill>
                <a:latin typeface="Montserrat" pitchFamily="2" charset="77"/>
              </a:rPr>
              <a:t>en</a:t>
            </a:r>
            <a:r>
              <a:rPr lang="en-US" dirty="0">
                <a:solidFill>
                  <a:srgbClr val="000000"/>
                </a:solidFill>
                <a:latin typeface="Montserrat" pitchFamily="2" charset="77"/>
              </a:rPr>
              <a:t> </a:t>
            </a:r>
            <a:r>
              <a:rPr lang="en-US" dirty="0" err="1">
                <a:solidFill>
                  <a:srgbClr val="000000"/>
                </a:solidFill>
                <a:latin typeface="Montserrat" pitchFamily="2" charset="77"/>
              </a:rPr>
              <a:t>los</a:t>
            </a:r>
            <a:r>
              <a:rPr lang="en-US" dirty="0">
                <a:solidFill>
                  <a:srgbClr val="000000"/>
                </a:solidFill>
                <a:latin typeface="Montserrat" pitchFamily="2" charset="77"/>
              </a:rPr>
              <a:t> ambientes de </a:t>
            </a:r>
            <a:r>
              <a:rPr lang="en-US" dirty="0" err="1">
                <a:solidFill>
                  <a:srgbClr val="000000"/>
                </a:solidFill>
                <a:latin typeface="Montserrat" pitchFamily="2" charset="77"/>
              </a:rPr>
              <a:t>agua</a:t>
            </a:r>
            <a:r>
              <a:rPr lang="en-US" dirty="0">
                <a:solidFill>
                  <a:srgbClr val="000000"/>
                </a:solidFill>
                <a:latin typeface="Montserrat" pitchFamily="2" charset="77"/>
              </a:rPr>
              <a:t> dulce. </a:t>
            </a:r>
            <a:r>
              <a:rPr lang="en-US" b="1" dirty="0">
                <a:solidFill>
                  <a:srgbClr val="000000"/>
                </a:solidFill>
                <a:latin typeface="Montserrat" pitchFamily="2" charset="77"/>
              </a:rPr>
              <a:t>1. </a:t>
            </a:r>
            <a:r>
              <a:rPr lang="en-US" dirty="0" err="1">
                <a:solidFill>
                  <a:srgbClr val="000000"/>
                </a:solidFill>
                <a:latin typeface="Montserrat" pitchFamily="2" charset="77"/>
              </a:rPr>
              <a:t>Exoesqueleto</a:t>
            </a:r>
            <a:r>
              <a:rPr lang="en-US" dirty="0">
                <a:solidFill>
                  <a:srgbClr val="000000"/>
                </a:solidFill>
                <a:latin typeface="Montserrat" pitchFamily="2" charset="77"/>
              </a:rPr>
              <a:t> (</a:t>
            </a:r>
            <a:r>
              <a:rPr lang="en-US" dirty="0" err="1">
                <a:solidFill>
                  <a:srgbClr val="000000"/>
                </a:solidFill>
                <a:latin typeface="Montserrat" pitchFamily="2" charset="77"/>
              </a:rPr>
              <a:t>soporte</a:t>
            </a:r>
            <a:r>
              <a:rPr lang="en-US" dirty="0">
                <a:solidFill>
                  <a:srgbClr val="000000"/>
                </a:solidFill>
                <a:latin typeface="Montserrat" pitchFamily="2" charset="77"/>
              </a:rPr>
              <a:t> y </a:t>
            </a:r>
            <a:r>
              <a:rPr lang="en-US" dirty="0" err="1">
                <a:solidFill>
                  <a:srgbClr val="000000"/>
                </a:solidFill>
                <a:latin typeface="Montserrat" pitchFamily="2" charset="77"/>
              </a:rPr>
              <a:t>protección</a:t>
            </a:r>
            <a:r>
              <a:rPr lang="en-US" dirty="0">
                <a:solidFill>
                  <a:srgbClr val="000000"/>
                </a:solidFill>
                <a:latin typeface="Montserrat" pitchFamily="2" charset="77"/>
              </a:rPr>
              <a:t>), </a:t>
            </a:r>
            <a:r>
              <a:rPr lang="en-US" b="1" dirty="0">
                <a:solidFill>
                  <a:srgbClr val="000000"/>
                </a:solidFill>
                <a:latin typeface="Montserrat" pitchFamily="2" charset="77"/>
              </a:rPr>
              <a:t>2.</a:t>
            </a:r>
            <a:r>
              <a:rPr lang="en-US" dirty="0">
                <a:solidFill>
                  <a:srgbClr val="000000"/>
                </a:solidFill>
                <a:latin typeface="Montserrat" pitchFamily="2" charset="77"/>
              </a:rPr>
              <a:t> Cabeza, </a:t>
            </a:r>
            <a:r>
              <a:rPr lang="en-US" dirty="0" err="1">
                <a:solidFill>
                  <a:srgbClr val="000000"/>
                </a:solidFill>
                <a:latin typeface="Montserrat" pitchFamily="2" charset="77"/>
              </a:rPr>
              <a:t>tórax</a:t>
            </a:r>
            <a:r>
              <a:rPr lang="en-US" dirty="0">
                <a:solidFill>
                  <a:srgbClr val="000000"/>
                </a:solidFill>
                <a:latin typeface="Montserrat" pitchFamily="2" charset="77"/>
              </a:rPr>
              <a:t> y abdomen </a:t>
            </a:r>
            <a:r>
              <a:rPr lang="en-US" dirty="0" err="1">
                <a:solidFill>
                  <a:srgbClr val="000000"/>
                </a:solidFill>
                <a:latin typeface="Montserrat" pitchFamily="2" charset="77"/>
              </a:rPr>
              <a:t>distinguibles</a:t>
            </a:r>
            <a:r>
              <a:rPr lang="en-US" dirty="0">
                <a:solidFill>
                  <a:srgbClr val="000000"/>
                </a:solidFill>
                <a:latin typeface="Montserrat" pitchFamily="2" charset="77"/>
              </a:rPr>
              <a:t>, </a:t>
            </a:r>
            <a:r>
              <a:rPr lang="en-US" b="1" dirty="0">
                <a:solidFill>
                  <a:srgbClr val="000000"/>
                </a:solidFill>
                <a:latin typeface="Montserrat" pitchFamily="2" charset="77"/>
              </a:rPr>
              <a:t>3.</a:t>
            </a:r>
            <a:r>
              <a:rPr lang="en-US" dirty="0">
                <a:solidFill>
                  <a:srgbClr val="000000"/>
                </a:solidFill>
                <a:latin typeface="Montserrat" pitchFamily="2" charset="77"/>
              </a:rPr>
              <a:t> Patas, </a:t>
            </a:r>
            <a:r>
              <a:rPr lang="en-US" dirty="0" err="1">
                <a:solidFill>
                  <a:srgbClr val="000000"/>
                </a:solidFill>
                <a:latin typeface="Montserrat" pitchFamily="2" charset="77"/>
              </a:rPr>
              <a:t>antenas</a:t>
            </a:r>
            <a:r>
              <a:rPr lang="en-US" dirty="0">
                <a:solidFill>
                  <a:srgbClr val="000000"/>
                </a:solidFill>
                <a:latin typeface="Montserrat" pitchFamily="2" charset="77"/>
              </a:rPr>
              <a:t> y </a:t>
            </a:r>
            <a:r>
              <a:rPr lang="en-US" dirty="0" err="1">
                <a:solidFill>
                  <a:srgbClr val="000000"/>
                </a:solidFill>
                <a:latin typeface="Montserrat" pitchFamily="2" charset="77"/>
              </a:rPr>
              <a:t>mandíbulas</a:t>
            </a:r>
            <a:r>
              <a:rPr lang="en-US" dirty="0">
                <a:solidFill>
                  <a:srgbClr val="000000"/>
                </a:solidFill>
                <a:latin typeface="Montserrat" pitchFamily="2" charset="77"/>
              </a:rPr>
              <a:t> </a:t>
            </a:r>
            <a:r>
              <a:rPr lang="en-US" dirty="0" err="1">
                <a:solidFill>
                  <a:srgbClr val="000000"/>
                </a:solidFill>
                <a:latin typeface="Montserrat" pitchFamily="2" charset="77"/>
              </a:rPr>
              <a:t>articuladas</a:t>
            </a:r>
            <a:r>
              <a:rPr lang="en-US" dirty="0">
                <a:solidFill>
                  <a:srgbClr val="000000"/>
                </a:solidFill>
                <a:latin typeface="Montserrat" pitchFamily="2" charset="77"/>
              </a:rPr>
              <a:t>.</a:t>
            </a:r>
          </a:p>
        </p:txBody>
      </p:sp>
      <p:sp>
        <p:nvSpPr>
          <p:cNvPr id="84" name="Freeform 4">
            <a:extLst>
              <a:ext uri="{FF2B5EF4-FFF2-40B4-BE49-F238E27FC236}">
                <a16:creationId xmlns:a16="http://schemas.microsoft.com/office/drawing/2014/main" id="{B4C38721-D053-96B9-CCD9-7009B726B9C5}"/>
              </a:ext>
            </a:extLst>
          </p:cNvPr>
          <p:cNvSpPr/>
          <p:nvPr/>
        </p:nvSpPr>
        <p:spPr>
          <a:xfrm rot="-825372" flipH="1">
            <a:off x="5240612" y="5197104"/>
            <a:ext cx="839235" cy="237084"/>
          </a:xfrm>
          <a:custGeom>
            <a:avLst/>
            <a:gdLst/>
            <a:ahLst/>
            <a:cxnLst/>
            <a:rect l="l" t="t" r="r" b="b"/>
            <a:pathLst>
              <a:path w="1258852" h="355626">
                <a:moveTo>
                  <a:pt x="1258852" y="0"/>
                </a:moveTo>
                <a:lnTo>
                  <a:pt x="0" y="0"/>
                </a:lnTo>
                <a:lnTo>
                  <a:pt x="0" y="355626"/>
                </a:lnTo>
                <a:lnTo>
                  <a:pt x="1258852" y="355626"/>
                </a:lnTo>
                <a:lnTo>
                  <a:pt x="125885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s-MX" sz="933">
              <a:latin typeface="Montserrat" pitchFamily="2" charset="77"/>
            </a:endParaRPr>
          </a:p>
        </p:txBody>
      </p:sp>
      <p:sp>
        <p:nvSpPr>
          <p:cNvPr id="85" name="Freeform 5">
            <a:extLst>
              <a:ext uri="{FF2B5EF4-FFF2-40B4-BE49-F238E27FC236}">
                <a16:creationId xmlns:a16="http://schemas.microsoft.com/office/drawing/2014/main" id="{D5758C2A-324A-2CD2-4107-94854CC0A915}"/>
              </a:ext>
            </a:extLst>
          </p:cNvPr>
          <p:cNvSpPr/>
          <p:nvPr/>
        </p:nvSpPr>
        <p:spPr>
          <a:xfrm rot="9908365" flipH="1">
            <a:off x="6398986" y="3090638"/>
            <a:ext cx="839235" cy="237084"/>
          </a:xfrm>
          <a:custGeom>
            <a:avLst/>
            <a:gdLst/>
            <a:ahLst/>
            <a:cxnLst/>
            <a:rect l="l" t="t" r="r" b="b"/>
            <a:pathLst>
              <a:path w="1258852" h="355626">
                <a:moveTo>
                  <a:pt x="1258852" y="0"/>
                </a:moveTo>
                <a:lnTo>
                  <a:pt x="0" y="0"/>
                </a:lnTo>
                <a:lnTo>
                  <a:pt x="0" y="355626"/>
                </a:lnTo>
                <a:lnTo>
                  <a:pt x="1258852" y="355626"/>
                </a:lnTo>
                <a:lnTo>
                  <a:pt x="125885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s-MX" sz="933">
              <a:latin typeface="Montserrat" pitchFamily="2" charset="77"/>
            </a:endParaRPr>
          </a:p>
        </p:txBody>
      </p:sp>
      <p:sp>
        <p:nvSpPr>
          <p:cNvPr id="86" name="Freeform 6">
            <a:extLst>
              <a:ext uri="{FF2B5EF4-FFF2-40B4-BE49-F238E27FC236}">
                <a16:creationId xmlns:a16="http://schemas.microsoft.com/office/drawing/2014/main" id="{22AE0196-2E21-6839-C525-3CF97365D4F4}"/>
              </a:ext>
            </a:extLst>
          </p:cNvPr>
          <p:cNvSpPr/>
          <p:nvPr/>
        </p:nvSpPr>
        <p:spPr>
          <a:xfrm rot="2439106">
            <a:off x="6309506" y="5355540"/>
            <a:ext cx="969327" cy="273835"/>
          </a:xfrm>
          <a:custGeom>
            <a:avLst/>
            <a:gdLst/>
            <a:ahLst/>
            <a:cxnLst/>
            <a:rect l="l" t="t" r="r" b="b"/>
            <a:pathLst>
              <a:path w="1453991" h="410752">
                <a:moveTo>
                  <a:pt x="0" y="0"/>
                </a:moveTo>
                <a:lnTo>
                  <a:pt x="1453991" y="0"/>
                </a:lnTo>
                <a:lnTo>
                  <a:pt x="1453991" y="410752"/>
                </a:lnTo>
                <a:lnTo>
                  <a:pt x="0" y="4107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s-MX" sz="933">
              <a:latin typeface="Montserrat" pitchFamily="2" charset="77"/>
            </a:endParaRPr>
          </a:p>
        </p:txBody>
      </p:sp>
      <p:sp>
        <p:nvSpPr>
          <p:cNvPr id="87" name="Freeform 7">
            <a:extLst>
              <a:ext uri="{FF2B5EF4-FFF2-40B4-BE49-F238E27FC236}">
                <a16:creationId xmlns:a16="http://schemas.microsoft.com/office/drawing/2014/main" id="{36F058AA-57AC-85F5-3844-6C50ED3F7C7B}"/>
              </a:ext>
            </a:extLst>
          </p:cNvPr>
          <p:cNvSpPr/>
          <p:nvPr/>
        </p:nvSpPr>
        <p:spPr>
          <a:xfrm rot="-8427154">
            <a:off x="5196802" y="2917340"/>
            <a:ext cx="969327" cy="273835"/>
          </a:xfrm>
          <a:custGeom>
            <a:avLst/>
            <a:gdLst/>
            <a:ahLst/>
            <a:cxnLst/>
            <a:rect l="l" t="t" r="r" b="b"/>
            <a:pathLst>
              <a:path w="1453991" h="410752">
                <a:moveTo>
                  <a:pt x="0" y="0"/>
                </a:moveTo>
                <a:lnTo>
                  <a:pt x="1453991" y="0"/>
                </a:lnTo>
                <a:lnTo>
                  <a:pt x="1453991" y="410752"/>
                </a:lnTo>
                <a:lnTo>
                  <a:pt x="0" y="4107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s-MX" sz="933">
              <a:latin typeface="Montserrat" pitchFamily="2" charset="77"/>
            </a:endParaRPr>
          </a:p>
        </p:txBody>
      </p:sp>
      <p:grpSp>
        <p:nvGrpSpPr>
          <p:cNvPr id="88" name="Group 8">
            <a:extLst>
              <a:ext uri="{FF2B5EF4-FFF2-40B4-BE49-F238E27FC236}">
                <a16:creationId xmlns:a16="http://schemas.microsoft.com/office/drawing/2014/main" id="{27A9F776-0C22-88FA-AF3B-17E026011CA0}"/>
              </a:ext>
            </a:extLst>
          </p:cNvPr>
          <p:cNvGrpSpPr/>
          <p:nvPr/>
        </p:nvGrpSpPr>
        <p:grpSpPr>
          <a:xfrm>
            <a:off x="5327575" y="3654044"/>
            <a:ext cx="1747294" cy="1164420"/>
            <a:chOff x="0" y="0"/>
            <a:chExt cx="1913890" cy="1275442"/>
          </a:xfrm>
          <a:solidFill>
            <a:schemeClr val="accent2">
              <a:lumMod val="50000"/>
            </a:schemeClr>
          </a:solidFill>
        </p:grpSpPr>
        <p:sp>
          <p:nvSpPr>
            <p:cNvPr id="89" name="Freeform 9">
              <a:extLst>
                <a:ext uri="{FF2B5EF4-FFF2-40B4-BE49-F238E27FC236}">
                  <a16:creationId xmlns:a16="http://schemas.microsoft.com/office/drawing/2014/main" id="{305B5DE9-EA47-D53E-084C-7FB6ECABD586}"/>
                </a:ext>
              </a:extLst>
            </p:cNvPr>
            <p:cNvSpPr/>
            <p:nvPr/>
          </p:nvSpPr>
          <p:spPr>
            <a:xfrm>
              <a:off x="0" y="0"/>
              <a:ext cx="1913890" cy="1275442"/>
            </a:xfrm>
            <a:custGeom>
              <a:avLst/>
              <a:gdLst/>
              <a:ahLst/>
              <a:cxnLst/>
              <a:rect l="l" t="t" r="r" b="b"/>
              <a:pathLst>
                <a:path w="1913890" h="1275442">
                  <a:moveTo>
                    <a:pt x="1789430" y="1275442"/>
                  </a:moveTo>
                  <a:lnTo>
                    <a:pt x="124460" y="1275442"/>
                  </a:lnTo>
                  <a:cubicBezTo>
                    <a:pt x="55880" y="1275442"/>
                    <a:pt x="0" y="1219562"/>
                    <a:pt x="0" y="1150982"/>
                  </a:cubicBezTo>
                  <a:lnTo>
                    <a:pt x="0" y="124460"/>
                  </a:lnTo>
                  <a:cubicBezTo>
                    <a:pt x="0" y="55880"/>
                    <a:pt x="55880" y="0"/>
                    <a:pt x="124460" y="0"/>
                  </a:cubicBezTo>
                  <a:lnTo>
                    <a:pt x="1789430" y="0"/>
                  </a:lnTo>
                  <a:cubicBezTo>
                    <a:pt x="1858010" y="0"/>
                    <a:pt x="1913890" y="55880"/>
                    <a:pt x="1913890" y="124460"/>
                  </a:cubicBezTo>
                  <a:lnTo>
                    <a:pt x="1913890" y="1150982"/>
                  </a:lnTo>
                  <a:cubicBezTo>
                    <a:pt x="1913890" y="1219562"/>
                    <a:pt x="1858010" y="1275442"/>
                    <a:pt x="1789430" y="1275442"/>
                  </a:cubicBezTo>
                  <a:close/>
                </a:path>
              </a:pathLst>
            </a:custGeom>
            <a:grpFill/>
          </p:spPr>
          <p:txBody>
            <a:bodyPr/>
            <a:lstStyle/>
            <a:p>
              <a:endParaRPr lang="es-MX" sz="933">
                <a:latin typeface="Montserrat" pitchFamily="2" charset="77"/>
              </a:endParaRPr>
            </a:p>
          </p:txBody>
        </p:sp>
      </p:grpSp>
      <p:grpSp>
        <p:nvGrpSpPr>
          <p:cNvPr id="90" name="Group 10">
            <a:extLst>
              <a:ext uri="{FF2B5EF4-FFF2-40B4-BE49-F238E27FC236}">
                <a16:creationId xmlns:a16="http://schemas.microsoft.com/office/drawing/2014/main" id="{3C10B8DC-5CA2-164A-6150-FC94D8EB5815}"/>
              </a:ext>
            </a:extLst>
          </p:cNvPr>
          <p:cNvGrpSpPr/>
          <p:nvPr/>
        </p:nvGrpSpPr>
        <p:grpSpPr>
          <a:xfrm>
            <a:off x="7251073" y="2246268"/>
            <a:ext cx="2731128" cy="1444307"/>
            <a:chOff x="2" y="0"/>
            <a:chExt cx="4745617" cy="2296309"/>
          </a:xfrm>
          <a:solidFill>
            <a:schemeClr val="accent4"/>
          </a:solidFill>
        </p:grpSpPr>
        <p:grpSp>
          <p:nvGrpSpPr>
            <p:cNvPr id="91" name="Group 11">
              <a:extLst>
                <a:ext uri="{FF2B5EF4-FFF2-40B4-BE49-F238E27FC236}">
                  <a16:creationId xmlns:a16="http://schemas.microsoft.com/office/drawing/2014/main" id="{A42D04A7-5DB6-C69E-0645-03F1AE4670BC}"/>
                </a:ext>
              </a:extLst>
            </p:cNvPr>
            <p:cNvGrpSpPr/>
            <p:nvPr/>
          </p:nvGrpSpPr>
          <p:grpSpPr>
            <a:xfrm>
              <a:off x="2" y="0"/>
              <a:ext cx="4745617" cy="2296309"/>
              <a:chOff x="1" y="0"/>
              <a:chExt cx="2332477" cy="1128639"/>
            </a:xfrm>
            <a:grpFill/>
          </p:grpSpPr>
          <p:sp>
            <p:nvSpPr>
              <p:cNvPr id="94" name="Freeform 12">
                <a:extLst>
                  <a:ext uri="{FF2B5EF4-FFF2-40B4-BE49-F238E27FC236}">
                    <a16:creationId xmlns:a16="http://schemas.microsoft.com/office/drawing/2014/main" id="{BDEEFEE7-B769-793D-0A1B-8C6E04C28662}"/>
                  </a:ext>
                </a:extLst>
              </p:cNvPr>
              <p:cNvSpPr/>
              <p:nvPr/>
            </p:nvSpPr>
            <p:spPr>
              <a:xfrm>
                <a:off x="1" y="0"/>
                <a:ext cx="2332477" cy="1128639"/>
              </a:xfrm>
              <a:custGeom>
                <a:avLst/>
                <a:gdLst/>
                <a:ahLst/>
                <a:cxnLst/>
                <a:rect l="l" t="t" r="r" b="b"/>
                <a:pathLst>
                  <a:path w="2572351" h="1543776">
                    <a:moveTo>
                      <a:pt x="2447891" y="1543776"/>
                    </a:moveTo>
                    <a:lnTo>
                      <a:pt x="124460" y="1543776"/>
                    </a:lnTo>
                    <a:cubicBezTo>
                      <a:pt x="55880" y="1543776"/>
                      <a:pt x="0" y="1487896"/>
                      <a:pt x="0" y="1419316"/>
                    </a:cubicBezTo>
                    <a:lnTo>
                      <a:pt x="0" y="124460"/>
                    </a:lnTo>
                    <a:cubicBezTo>
                      <a:pt x="0" y="55880"/>
                      <a:pt x="55880" y="0"/>
                      <a:pt x="124460" y="0"/>
                    </a:cubicBezTo>
                    <a:lnTo>
                      <a:pt x="2447891" y="0"/>
                    </a:lnTo>
                    <a:cubicBezTo>
                      <a:pt x="2516471" y="0"/>
                      <a:pt x="2572351" y="55880"/>
                      <a:pt x="2572351" y="124460"/>
                    </a:cubicBezTo>
                    <a:lnTo>
                      <a:pt x="2572351" y="1419316"/>
                    </a:lnTo>
                    <a:cubicBezTo>
                      <a:pt x="2572351" y="1487896"/>
                      <a:pt x="2516471" y="1543776"/>
                      <a:pt x="2447891" y="1543776"/>
                    </a:cubicBezTo>
                    <a:close/>
                  </a:path>
                </a:pathLst>
              </a:custGeom>
              <a:grpFill/>
            </p:spPr>
            <p:txBody>
              <a:bodyPr/>
              <a:lstStyle/>
              <a:p>
                <a:endParaRPr lang="es-MX" sz="1200">
                  <a:latin typeface="Montserrat" pitchFamily="2" charset="77"/>
                </a:endParaRPr>
              </a:p>
            </p:txBody>
          </p:sp>
        </p:grpSp>
        <p:sp>
          <p:nvSpPr>
            <p:cNvPr id="92" name="TextBox 13">
              <a:extLst>
                <a:ext uri="{FF2B5EF4-FFF2-40B4-BE49-F238E27FC236}">
                  <a16:creationId xmlns:a16="http://schemas.microsoft.com/office/drawing/2014/main" id="{1F2288F2-B9FA-03DB-7862-C7623611661F}"/>
                </a:ext>
              </a:extLst>
            </p:cNvPr>
            <p:cNvSpPr txBox="1"/>
            <p:nvPr/>
          </p:nvSpPr>
          <p:spPr>
            <a:xfrm>
              <a:off x="452114" y="362194"/>
              <a:ext cx="3947023" cy="631344"/>
            </a:xfrm>
            <a:prstGeom prst="rect">
              <a:avLst/>
            </a:prstGeom>
            <a:grpFill/>
          </p:spPr>
          <p:txBody>
            <a:bodyPr lIns="0" tIns="0" rIns="0" bIns="0" rtlCol="0" anchor="t">
              <a:spAutoFit/>
            </a:bodyPr>
            <a:lstStyle/>
            <a:p>
              <a:pPr algn="ctr" defTabSz="609630">
                <a:lnSpc>
                  <a:spcPts val="1612"/>
                </a:lnSpc>
                <a:defRPr/>
              </a:pPr>
              <a:r>
                <a:rPr lang="en-US" sz="1200" spc="195" dirty="0">
                  <a:solidFill>
                    <a:srgbClr val="191919"/>
                  </a:solidFill>
                  <a:latin typeface="Montserrat" pitchFamily="2" charset="77"/>
                </a:rPr>
                <a:t>QUELICERADOS (CHELICERATA)</a:t>
              </a:r>
            </a:p>
          </p:txBody>
        </p:sp>
        <p:sp>
          <p:nvSpPr>
            <p:cNvPr id="93" name="TextBox 14">
              <a:extLst>
                <a:ext uri="{FF2B5EF4-FFF2-40B4-BE49-F238E27FC236}">
                  <a16:creationId xmlns:a16="http://schemas.microsoft.com/office/drawing/2014/main" id="{24364EBF-CB63-AA03-DABB-6212429D21A8}"/>
                </a:ext>
              </a:extLst>
            </p:cNvPr>
            <p:cNvSpPr txBox="1"/>
            <p:nvPr/>
          </p:nvSpPr>
          <p:spPr>
            <a:xfrm>
              <a:off x="312284" y="1150808"/>
              <a:ext cx="4226685" cy="856337"/>
            </a:xfrm>
            <a:prstGeom prst="rect">
              <a:avLst/>
            </a:prstGeom>
            <a:grpFill/>
          </p:spPr>
          <p:txBody>
            <a:bodyPr lIns="0" tIns="0" rIns="0" bIns="0" rtlCol="0" anchor="t">
              <a:spAutoFit/>
            </a:bodyPr>
            <a:lstStyle/>
            <a:p>
              <a:pPr algn="ctr" defTabSz="609630">
                <a:lnSpc>
                  <a:spcPts val="1370"/>
                </a:lnSpc>
                <a:defRPr/>
              </a:pPr>
              <a:r>
                <a:rPr lang="en-US" sz="1200" spc="55" dirty="0" err="1">
                  <a:solidFill>
                    <a:srgbClr val="191919"/>
                  </a:solidFill>
                  <a:latin typeface="Montserrat" pitchFamily="2" charset="77"/>
                </a:rPr>
                <a:t>Incluye</a:t>
              </a:r>
              <a:r>
                <a:rPr lang="en-US" sz="1200" spc="55" dirty="0">
                  <a:solidFill>
                    <a:srgbClr val="191919"/>
                  </a:solidFill>
                  <a:latin typeface="Montserrat" pitchFamily="2" charset="77"/>
                </a:rPr>
                <a:t> </a:t>
              </a:r>
              <a:r>
                <a:rPr lang="en-US" sz="1200" spc="55" dirty="0" err="1">
                  <a:solidFill>
                    <a:srgbClr val="191919"/>
                  </a:solidFill>
                  <a:latin typeface="Montserrat" pitchFamily="2" charset="77"/>
                </a:rPr>
                <a:t>arañas</a:t>
              </a:r>
              <a:r>
                <a:rPr lang="en-US" sz="1200" spc="55" dirty="0">
                  <a:solidFill>
                    <a:srgbClr val="191919"/>
                  </a:solidFill>
                  <a:latin typeface="Montserrat" pitchFamily="2" charset="77"/>
                </a:rPr>
                <a:t>, </a:t>
              </a:r>
              <a:r>
                <a:rPr lang="en-US" sz="1200" spc="55" dirty="0" err="1">
                  <a:solidFill>
                    <a:srgbClr val="191919"/>
                  </a:solidFill>
                  <a:latin typeface="Montserrat" pitchFamily="2" charset="77"/>
                </a:rPr>
                <a:t>escorpiones</a:t>
              </a:r>
              <a:r>
                <a:rPr lang="en-US" sz="1200" spc="55" dirty="0">
                  <a:solidFill>
                    <a:srgbClr val="191919"/>
                  </a:solidFill>
                  <a:latin typeface="Montserrat" pitchFamily="2" charset="77"/>
                </a:rPr>
                <a:t>, </a:t>
              </a:r>
              <a:r>
                <a:rPr lang="en-US" sz="1200" spc="55" dirty="0" err="1">
                  <a:solidFill>
                    <a:srgbClr val="191919"/>
                  </a:solidFill>
                  <a:latin typeface="Montserrat" pitchFamily="2" charset="77"/>
                </a:rPr>
                <a:t>garrapatas</a:t>
              </a:r>
              <a:r>
                <a:rPr lang="en-US" sz="1200" spc="55" dirty="0">
                  <a:solidFill>
                    <a:srgbClr val="191919"/>
                  </a:solidFill>
                  <a:latin typeface="Montserrat" pitchFamily="2" charset="77"/>
                </a:rPr>
                <a:t> y </a:t>
              </a:r>
              <a:r>
                <a:rPr lang="en-US" sz="1200" spc="55" dirty="0" err="1">
                  <a:solidFill>
                    <a:srgbClr val="191919"/>
                  </a:solidFill>
                  <a:latin typeface="Montserrat" pitchFamily="2" charset="77"/>
                </a:rPr>
                <a:t>ácaros</a:t>
              </a:r>
              <a:r>
                <a:rPr lang="en-US" sz="1200" spc="55" dirty="0">
                  <a:solidFill>
                    <a:srgbClr val="191919"/>
                  </a:solidFill>
                  <a:latin typeface="Montserrat" pitchFamily="2" charset="77"/>
                </a:rPr>
                <a:t>. Solo </a:t>
              </a:r>
              <a:r>
                <a:rPr lang="en-US" sz="1200" spc="55" dirty="0" err="1">
                  <a:solidFill>
                    <a:srgbClr val="191919"/>
                  </a:solidFill>
                  <a:latin typeface="Montserrat" pitchFamily="2" charset="77"/>
                </a:rPr>
                <a:t>los</a:t>
              </a:r>
              <a:r>
                <a:rPr lang="en-US" sz="1200" spc="55" dirty="0">
                  <a:solidFill>
                    <a:srgbClr val="191919"/>
                  </a:solidFill>
                  <a:latin typeface="Montserrat" pitchFamily="2" charset="77"/>
                </a:rPr>
                <a:t> </a:t>
              </a:r>
              <a:r>
                <a:rPr lang="en-US" sz="1200" spc="55" dirty="0" err="1">
                  <a:solidFill>
                    <a:srgbClr val="191919"/>
                  </a:solidFill>
                  <a:latin typeface="Montserrat" pitchFamily="2" charset="77"/>
                </a:rPr>
                <a:t>ácaros</a:t>
              </a:r>
              <a:r>
                <a:rPr lang="en-US" sz="1200" spc="55" dirty="0">
                  <a:solidFill>
                    <a:srgbClr val="191919"/>
                  </a:solidFill>
                  <a:latin typeface="Montserrat" pitchFamily="2" charset="77"/>
                </a:rPr>
                <a:t> son </a:t>
              </a:r>
              <a:r>
                <a:rPr lang="en-US" sz="1200" spc="55" dirty="0" err="1">
                  <a:solidFill>
                    <a:srgbClr val="191919"/>
                  </a:solidFill>
                  <a:latin typeface="Montserrat" pitchFamily="2" charset="77"/>
                </a:rPr>
                <a:t>acuáticos</a:t>
              </a:r>
              <a:r>
                <a:rPr lang="en-US" sz="1200" spc="55" dirty="0">
                  <a:solidFill>
                    <a:srgbClr val="191919"/>
                  </a:solidFill>
                  <a:latin typeface="Montserrat" pitchFamily="2" charset="77"/>
                </a:rPr>
                <a:t>.</a:t>
              </a:r>
            </a:p>
          </p:txBody>
        </p:sp>
      </p:grpSp>
      <p:grpSp>
        <p:nvGrpSpPr>
          <p:cNvPr id="95" name="Group 15">
            <a:extLst>
              <a:ext uri="{FF2B5EF4-FFF2-40B4-BE49-F238E27FC236}">
                <a16:creationId xmlns:a16="http://schemas.microsoft.com/office/drawing/2014/main" id="{51FC9F51-F806-E10B-140F-0C201AA659D0}"/>
              </a:ext>
            </a:extLst>
          </p:cNvPr>
          <p:cNvGrpSpPr/>
          <p:nvPr/>
        </p:nvGrpSpPr>
        <p:grpSpPr>
          <a:xfrm>
            <a:off x="7251072" y="4345833"/>
            <a:ext cx="2731128" cy="1648055"/>
            <a:chOff x="0" y="0"/>
            <a:chExt cx="5462255" cy="3296110"/>
          </a:xfrm>
          <a:solidFill>
            <a:schemeClr val="accent4"/>
          </a:solidFill>
        </p:grpSpPr>
        <p:grpSp>
          <p:nvGrpSpPr>
            <p:cNvPr id="96" name="Group 16">
              <a:extLst>
                <a:ext uri="{FF2B5EF4-FFF2-40B4-BE49-F238E27FC236}">
                  <a16:creationId xmlns:a16="http://schemas.microsoft.com/office/drawing/2014/main" id="{66CF2DB7-2A6B-8521-49A1-3126B436DC19}"/>
                </a:ext>
              </a:extLst>
            </p:cNvPr>
            <p:cNvGrpSpPr/>
            <p:nvPr/>
          </p:nvGrpSpPr>
          <p:grpSpPr>
            <a:xfrm>
              <a:off x="0" y="0"/>
              <a:ext cx="5462255" cy="3296110"/>
              <a:chOff x="0" y="0"/>
              <a:chExt cx="2822853" cy="1703405"/>
            </a:xfrm>
            <a:grpFill/>
          </p:grpSpPr>
          <p:sp>
            <p:nvSpPr>
              <p:cNvPr id="99" name="Freeform 17">
                <a:extLst>
                  <a:ext uri="{FF2B5EF4-FFF2-40B4-BE49-F238E27FC236}">
                    <a16:creationId xmlns:a16="http://schemas.microsoft.com/office/drawing/2014/main" id="{645AA778-2129-0C16-D4A1-8434BC782898}"/>
                  </a:ext>
                </a:extLst>
              </p:cNvPr>
              <p:cNvSpPr/>
              <p:nvPr/>
            </p:nvSpPr>
            <p:spPr>
              <a:xfrm>
                <a:off x="0" y="0"/>
                <a:ext cx="2822853" cy="1703405"/>
              </a:xfrm>
              <a:custGeom>
                <a:avLst/>
                <a:gdLst/>
                <a:ahLst/>
                <a:cxnLst/>
                <a:rect l="l" t="t" r="r" b="b"/>
                <a:pathLst>
                  <a:path w="2385327" h="2041902">
                    <a:moveTo>
                      <a:pt x="2260867" y="2041901"/>
                    </a:moveTo>
                    <a:lnTo>
                      <a:pt x="124460" y="2041901"/>
                    </a:lnTo>
                    <a:cubicBezTo>
                      <a:pt x="55880" y="2041901"/>
                      <a:pt x="0" y="1986021"/>
                      <a:pt x="0" y="1917441"/>
                    </a:cubicBezTo>
                    <a:lnTo>
                      <a:pt x="0" y="124460"/>
                    </a:lnTo>
                    <a:cubicBezTo>
                      <a:pt x="0" y="55880"/>
                      <a:pt x="55880" y="0"/>
                      <a:pt x="124460" y="0"/>
                    </a:cubicBezTo>
                    <a:lnTo>
                      <a:pt x="2260867" y="0"/>
                    </a:lnTo>
                    <a:cubicBezTo>
                      <a:pt x="2329447" y="0"/>
                      <a:pt x="2385327" y="55880"/>
                      <a:pt x="2385327" y="124460"/>
                    </a:cubicBezTo>
                    <a:lnTo>
                      <a:pt x="2385327" y="1917441"/>
                    </a:lnTo>
                    <a:cubicBezTo>
                      <a:pt x="2385327" y="1986021"/>
                      <a:pt x="2329447" y="2041902"/>
                      <a:pt x="2260867" y="2041902"/>
                    </a:cubicBezTo>
                    <a:close/>
                  </a:path>
                </a:pathLst>
              </a:custGeom>
              <a:grpFill/>
            </p:spPr>
            <p:txBody>
              <a:bodyPr/>
              <a:lstStyle/>
              <a:p>
                <a:endParaRPr lang="es-MX" sz="1200" dirty="0">
                  <a:latin typeface="Montserrat" pitchFamily="2" charset="77"/>
                </a:endParaRPr>
              </a:p>
            </p:txBody>
          </p:sp>
        </p:grpSp>
        <p:sp>
          <p:nvSpPr>
            <p:cNvPr id="97" name="TextBox 18">
              <a:extLst>
                <a:ext uri="{FF2B5EF4-FFF2-40B4-BE49-F238E27FC236}">
                  <a16:creationId xmlns:a16="http://schemas.microsoft.com/office/drawing/2014/main" id="{A32A33C5-4A75-92C6-D57B-59AB8E3A726D}"/>
                </a:ext>
              </a:extLst>
            </p:cNvPr>
            <p:cNvSpPr txBox="1"/>
            <p:nvPr/>
          </p:nvSpPr>
          <p:spPr>
            <a:xfrm>
              <a:off x="992854" y="297540"/>
              <a:ext cx="3480933" cy="851644"/>
            </a:xfrm>
            <a:prstGeom prst="rect">
              <a:avLst/>
            </a:prstGeom>
            <a:grpFill/>
          </p:spPr>
          <p:txBody>
            <a:bodyPr lIns="0" tIns="0" rIns="0" bIns="0" rtlCol="0" anchor="t">
              <a:spAutoFit/>
            </a:bodyPr>
            <a:lstStyle/>
            <a:p>
              <a:pPr algn="ctr" defTabSz="609630">
                <a:lnSpc>
                  <a:spcPts val="1735"/>
                </a:lnSpc>
                <a:defRPr/>
              </a:pPr>
              <a:r>
                <a:rPr lang="en-US" sz="1200" spc="209" dirty="0">
                  <a:solidFill>
                    <a:srgbClr val="191919"/>
                  </a:solidFill>
                  <a:latin typeface="Montserrat" pitchFamily="2" charset="77"/>
                </a:rPr>
                <a:t>HEXÁPODOS (HEXAPODA)</a:t>
              </a:r>
            </a:p>
          </p:txBody>
        </p:sp>
        <p:sp>
          <p:nvSpPr>
            <p:cNvPr id="98" name="TextBox 19">
              <a:extLst>
                <a:ext uri="{FF2B5EF4-FFF2-40B4-BE49-F238E27FC236}">
                  <a16:creationId xmlns:a16="http://schemas.microsoft.com/office/drawing/2014/main" id="{D9AA092B-9A5F-5CB2-A30D-7B0AC2AECB60}"/>
                </a:ext>
              </a:extLst>
            </p:cNvPr>
            <p:cNvSpPr txBox="1"/>
            <p:nvPr/>
          </p:nvSpPr>
          <p:spPr>
            <a:xfrm>
              <a:off x="128516" y="1446724"/>
              <a:ext cx="5333739" cy="1518750"/>
            </a:xfrm>
            <a:prstGeom prst="rect">
              <a:avLst/>
            </a:prstGeom>
            <a:grpFill/>
          </p:spPr>
          <p:txBody>
            <a:bodyPr wrap="square" lIns="0" tIns="0" rIns="0" bIns="0" rtlCol="0" anchor="t">
              <a:spAutoFit/>
            </a:bodyPr>
            <a:lstStyle/>
            <a:p>
              <a:pPr algn="ctr" defTabSz="609630">
                <a:lnSpc>
                  <a:spcPts val="1476"/>
                </a:lnSpc>
                <a:defRPr/>
              </a:pPr>
              <a:r>
                <a:rPr lang="en-US" sz="1200" spc="59" dirty="0" err="1">
                  <a:solidFill>
                    <a:srgbClr val="191919"/>
                  </a:solidFill>
                  <a:latin typeface="Montserrat" pitchFamily="2" charset="77"/>
                </a:rPr>
                <a:t>Incluye</a:t>
              </a:r>
              <a:r>
                <a:rPr lang="en-US" sz="1200" spc="59" dirty="0">
                  <a:solidFill>
                    <a:srgbClr val="191919"/>
                  </a:solidFill>
                  <a:latin typeface="Montserrat" pitchFamily="2" charset="77"/>
                </a:rPr>
                <a:t> a </a:t>
              </a:r>
              <a:r>
                <a:rPr lang="en-US" sz="1200" spc="59" dirty="0" err="1">
                  <a:solidFill>
                    <a:srgbClr val="191919"/>
                  </a:solidFill>
                  <a:latin typeface="Montserrat" pitchFamily="2" charset="77"/>
                </a:rPr>
                <a:t>todos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los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insectos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caracterizados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por</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tener</a:t>
              </a:r>
              <a:r>
                <a:rPr lang="en-US" sz="1200" spc="59" dirty="0">
                  <a:solidFill>
                    <a:srgbClr val="191919"/>
                  </a:solidFill>
                  <a:latin typeface="Montserrat" pitchFamily="2" charset="77"/>
                </a:rPr>
                <a:t> 3 pares de </a:t>
              </a:r>
              <a:r>
                <a:rPr lang="en-US" sz="1200" spc="59" dirty="0" err="1">
                  <a:solidFill>
                    <a:srgbClr val="191919"/>
                  </a:solidFill>
                  <a:latin typeface="Montserrat" pitchFamily="2" charset="77"/>
                </a:rPr>
                <a:t>patas</a:t>
              </a:r>
              <a:r>
                <a:rPr lang="en-US" sz="1200" spc="59" dirty="0">
                  <a:solidFill>
                    <a:srgbClr val="191919"/>
                  </a:solidFill>
                  <a:latin typeface="Montserrat" pitchFamily="2" charset="77"/>
                </a:rPr>
                <a:t>, cabeza, </a:t>
              </a:r>
              <a:r>
                <a:rPr lang="en-US" sz="1200" spc="59" dirty="0" err="1">
                  <a:solidFill>
                    <a:srgbClr val="191919"/>
                  </a:solidFill>
                  <a:latin typeface="Montserrat" pitchFamily="2" charset="77"/>
                </a:rPr>
                <a:t>tórax</a:t>
              </a:r>
              <a:r>
                <a:rPr lang="en-US" sz="1200" spc="59" dirty="0">
                  <a:solidFill>
                    <a:srgbClr val="191919"/>
                  </a:solidFill>
                  <a:latin typeface="Montserrat" pitchFamily="2" charset="77"/>
                </a:rPr>
                <a:t> y abdomen </a:t>
              </a:r>
              <a:r>
                <a:rPr lang="en-US" sz="1200" spc="59" dirty="0" err="1">
                  <a:solidFill>
                    <a:srgbClr val="191919"/>
                  </a:solidFill>
                  <a:latin typeface="Montserrat" pitchFamily="2" charset="77"/>
                </a:rPr>
                <a:t>distinguible</a:t>
              </a:r>
              <a:r>
                <a:rPr lang="en-US" sz="1200" spc="59" dirty="0">
                  <a:solidFill>
                    <a:srgbClr val="191919"/>
                  </a:solidFill>
                  <a:latin typeface="Montserrat" pitchFamily="2" charset="77"/>
                </a:rPr>
                <a:t>.</a:t>
              </a:r>
            </a:p>
          </p:txBody>
        </p:sp>
      </p:grpSp>
      <p:grpSp>
        <p:nvGrpSpPr>
          <p:cNvPr id="100" name="Group 20">
            <a:extLst>
              <a:ext uri="{FF2B5EF4-FFF2-40B4-BE49-F238E27FC236}">
                <a16:creationId xmlns:a16="http://schemas.microsoft.com/office/drawing/2014/main" id="{1CA9B3F8-5D62-5D4C-5EEC-B0D2C3F5ED85}"/>
              </a:ext>
            </a:extLst>
          </p:cNvPr>
          <p:cNvGrpSpPr/>
          <p:nvPr/>
        </p:nvGrpSpPr>
        <p:grpSpPr>
          <a:xfrm>
            <a:off x="2756828" y="2185263"/>
            <a:ext cx="2340861" cy="1749786"/>
            <a:chOff x="0" y="0"/>
            <a:chExt cx="4681721" cy="3719281"/>
          </a:xfrm>
          <a:solidFill>
            <a:schemeClr val="accent4"/>
          </a:solidFill>
        </p:grpSpPr>
        <p:grpSp>
          <p:nvGrpSpPr>
            <p:cNvPr id="101" name="Group 21">
              <a:extLst>
                <a:ext uri="{FF2B5EF4-FFF2-40B4-BE49-F238E27FC236}">
                  <a16:creationId xmlns:a16="http://schemas.microsoft.com/office/drawing/2014/main" id="{892B5F40-E847-DAA7-A7C2-EA1D779593A6}"/>
                </a:ext>
              </a:extLst>
            </p:cNvPr>
            <p:cNvGrpSpPr/>
            <p:nvPr/>
          </p:nvGrpSpPr>
          <p:grpSpPr>
            <a:xfrm>
              <a:off x="0" y="0"/>
              <a:ext cx="4681721" cy="3719281"/>
              <a:chOff x="0" y="0"/>
              <a:chExt cx="2393887" cy="1901766"/>
            </a:xfrm>
            <a:grpFill/>
          </p:grpSpPr>
          <p:sp>
            <p:nvSpPr>
              <p:cNvPr id="104" name="Freeform 22">
                <a:extLst>
                  <a:ext uri="{FF2B5EF4-FFF2-40B4-BE49-F238E27FC236}">
                    <a16:creationId xmlns:a16="http://schemas.microsoft.com/office/drawing/2014/main" id="{94905EA2-0E3B-48F4-1757-EB4F9E42D719}"/>
                  </a:ext>
                </a:extLst>
              </p:cNvPr>
              <p:cNvSpPr/>
              <p:nvPr/>
            </p:nvSpPr>
            <p:spPr>
              <a:xfrm>
                <a:off x="0" y="0"/>
                <a:ext cx="2393887" cy="1901766"/>
              </a:xfrm>
              <a:custGeom>
                <a:avLst/>
                <a:gdLst/>
                <a:ahLst/>
                <a:cxnLst/>
                <a:rect l="l" t="t" r="r" b="b"/>
                <a:pathLst>
                  <a:path w="2393887" h="1838921">
                    <a:moveTo>
                      <a:pt x="2269427" y="1838921"/>
                    </a:moveTo>
                    <a:lnTo>
                      <a:pt x="124460" y="1838921"/>
                    </a:lnTo>
                    <a:cubicBezTo>
                      <a:pt x="55880" y="1838921"/>
                      <a:pt x="0" y="1783041"/>
                      <a:pt x="0" y="1714460"/>
                    </a:cubicBezTo>
                    <a:lnTo>
                      <a:pt x="0" y="124460"/>
                    </a:lnTo>
                    <a:cubicBezTo>
                      <a:pt x="0" y="55880"/>
                      <a:pt x="55880" y="0"/>
                      <a:pt x="124460" y="0"/>
                    </a:cubicBezTo>
                    <a:lnTo>
                      <a:pt x="2269427" y="0"/>
                    </a:lnTo>
                    <a:cubicBezTo>
                      <a:pt x="2338007" y="0"/>
                      <a:pt x="2393887" y="55880"/>
                      <a:pt x="2393887" y="124460"/>
                    </a:cubicBezTo>
                    <a:lnTo>
                      <a:pt x="2393887" y="1714461"/>
                    </a:lnTo>
                    <a:cubicBezTo>
                      <a:pt x="2393887" y="1783041"/>
                      <a:pt x="2338007" y="1838921"/>
                      <a:pt x="2269427" y="1838921"/>
                    </a:cubicBezTo>
                    <a:close/>
                  </a:path>
                </a:pathLst>
              </a:custGeom>
              <a:grpFill/>
            </p:spPr>
            <p:txBody>
              <a:bodyPr/>
              <a:lstStyle/>
              <a:p>
                <a:endParaRPr lang="es-MX" sz="1067">
                  <a:latin typeface="Montserrat" pitchFamily="2" charset="77"/>
                </a:endParaRPr>
              </a:p>
            </p:txBody>
          </p:sp>
        </p:grpSp>
        <p:sp>
          <p:nvSpPr>
            <p:cNvPr id="102" name="TextBox 23">
              <a:extLst>
                <a:ext uri="{FF2B5EF4-FFF2-40B4-BE49-F238E27FC236}">
                  <a16:creationId xmlns:a16="http://schemas.microsoft.com/office/drawing/2014/main" id="{BD37DC69-0034-27AF-CD31-E75D10833FAA}"/>
                </a:ext>
              </a:extLst>
            </p:cNvPr>
            <p:cNvSpPr txBox="1"/>
            <p:nvPr/>
          </p:nvSpPr>
          <p:spPr>
            <a:xfrm>
              <a:off x="575476" y="466456"/>
              <a:ext cx="3530769" cy="839076"/>
            </a:xfrm>
            <a:prstGeom prst="rect">
              <a:avLst/>
            </a:prstGeom>
            <a:grpFill/>
          </p:spPr>
          <p:txBody>
            <a:bodyPr lIns="0" tIns="0" rIns="0" bIns="0" rtlCol="0" anchor="t">
              <a:spAutoFit/>
            </a:bodyPr>
            <a:lstStyle/>
            <a:p>
              <a:pPr algn="ctr" defTabSz="609630">
                <a:lnSpc>
                  <a:spcPts val="1736"/>
                </a:lnSpc>
                <a:defRPr/>
              </a:pPr>
              <a:r>
                <a:rPr lang="en-US" sz="1200" spc="210" dirty="0">
                  <a:solidFill>
                    <a:srgbClr val="191919"/>
                  </a:solidFill>
                  <a:latin typeface="Montserrat" pitchFamily="2" charset="77"/>
                </a:rPr>
                <a:t>MIRIÁPODOS (MYRIAPODA)</a:t>
              </a:r>
            </a:p>
          </p:txBody>
        </p:sp>
        <p:sp>
          <p:nvSpPr>
            <p:cNvPr id="103" name="TextBox 24">
              <a:extLst>
                <a:ext uri="{FF2B5EF4-FFF2-40B4-BE49-F238E27FC236}">
                  <a16:creationId xmlns:a16="http://schemas.microsoft.com/office/drawing/2014/main" id="{AE3D5F3F-B50A-F5A6-E547-D7CA6BCE4070}"/>
                </a:ext>
              </a:extLst>
            </p:cNvPr>
            <p:cNvSpPr txBox="1"/>
            <p:nvPr/>
          </p:nvSpPr>
          <p:spPr>
            <a:xfrm>
              <a:off x="2" y="1680885"/>
              <a:ext cx="4626559" cy="1518751"/>
            </a:xfrm>
            <a:prstGeom prst="rect">
              <a:avLst/>
            </a:prstGeom>
            <a:grpFill/>
          </p:spPr>
          <p:txBody>
            <a:bodyPr wrap="square" lIns="0" tIns="0" rIns="0" bIns="0" rtlCol="0" anchor="t">
              <a:spAutoFit/>
            </a:bodyPr>
            <a:lstStyle/>
            <a:p>
              <a:pPr algn="ctr" defTabSz="609630">
                <a:lnSpc>
                  <a:spcPts val="1476"/>
                </a:lnSpc>
                <a:defRPr/>
              </a:pP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Incluye</a:t>
              </a:r>
              <a:r>
                <a:rPr lang="en-US" sz="1200" spc="59" dirty="0">
                  <a:solidFill>
                    <a:srgbClr val="191919"/>
                  </a:solidFill>
                  <a:latin typeface="Montserrat" pitchFamily="2" charset="77"/>
                </a:rPr>
                <a:t> a </a:t>
              </a:r>
              <a:r>
                <a:rPr lang="en-US" sz="1200" spc="59" dirty="0" err="1">
                  <a:solidFill>
                    <a:srgbClr val="191919"/>
                  </a:solidFill>
                  <a:latin typeface="Montserrat" pitchFamily="2" charset="77"/>
                </a:rPr>
                <a:t>los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cienpies</a:t>
              </a:r>
              <a:r>
                <a:rPr lang="en-US" sz="1200" spc="59" dirty="0">
                  <a:solidFill>
                    <a:srgbClr val="191919"/>
                  </a:solidFill>
                  <a:latin typeface="Montserrat" pitchFamily="2" charset="77"/>
                </a:rPr>
                <a:t> y </a:t>
              </a:r>
              <a:r>
                <a:rPr lang="en-US" sz="1200" spc="59" dirty="0" err="1">
                  <a:solidFill>
                    <a:srgbClr val="191919"/>
                  </a:solidFill>
                  <a:latin typeface="Montserrat" pitchFamily="2" charset="77"/>
                </a:rPr>
                <a:t>milpies</a:t>
              </a:r>
              <a:r>
                <a:rPr lang="en-US" sz="1200" spc="59" dirty="0">
                  <a:solidFill>
                    <a:srgbClr val="191919"/>
                  </a:solidFill>
                  <a:latin typeface="Montserrat" pitchFamily="2" charset="77"/>
                </a:rPr>
                <a:t>. </a:t>
              </a:r>
              <a:r>
                <a:rPr lang="en-US" sz="1200" spc="59" dirty="0">
                  <a:solidFill>
                    <a:srgbClr val="FF3131"/>
                  </a:solidFill>
                  <a:latin typeface="Montserrat" pitchFamily="2" charset="77"/>
                </a:rPr>
                <a:t>Al ser </a:t>
              </a:r>
              <a:r>
                <a:rPr lang="en-US" sz="1200" spc="59" dirty="0" err="1">
                  <a:solidFill>
                    <a:srgbClr val="FF3131"/>
                  </a:solidFill>
                  <a:latin typeface="Montserrat" pitchFamily="2" charset="77"/>
                </a:rPr>
                <a:t>terrestres</a:t>
              </a:r>
              <a:r>
                <a:rPr lang="en-US" sz="1200" spc="59" dirty="0">
                  <a:solidFill>
                    <a:srgbClr val="FF3131"/>
                  </a:solidFill>
                  <a:latin typeface="Montserrat" pitchFamily="2" charset="77"/>
                </a:rPr>
                <a:t>, no se </a:t>
              </a:r>
              <a:r>
                <a:rPr lang="en-US" sz="1200" spc="59" dirty="0" err="1">
                  <a:solidFill>
                    <a:srgbClr val="FF3131"/>
                  </a:solidFill>
                  <a:latin typeface="Montserrat" pitchFamily="2" charset="77"/>
                </a:rPr>
                <a:t>considerarán</a:t>
              </a:r>
              <a:r>
                <a:rPr lang="en-US" sz="1200" spc="59" dirty="0">
                  <a:solidFill>
                    <a:srgbClr val="FF3131"/>
                  </a:solidFill>
                  <a:latin typeface="Montserrat" pitchFamily="2" charset="77"/>
                </a:rPr>
                <a:t> </a:t>
              </a:r>
              <a:r>
                <a:rPr lang="en-US" sz="1200" spc="59" dirty="0" err="1">
                  <a:solidFill>
                    <a:srgbClr val="FF3131"/>
                  </a:solidFill>
                  <a:latin typeface="Montserrat" pitchFamily="2" charset="77"/>
                </a:rPr>
                <a:t>como</a:t>
              </a:r>
              <a:r>
                <a:rPr lang="en-US" sz="1200" spc="59" dirty="0">
                  <a:solidFill>
                    <a:srgbClr val="FF3131"/>
                  </a:solidFill>
                  <a:latin typeface="Montserrat" pitchFamily="2" charset="77"/>
                </a:rPr>
                <a:t> </a:t>
              </a:r>
              <a:r>
                <a:rPr lang="en-US" sz="1200" spc="59" dirty="0" err="1">
                  <a:solidFill>
                    <a:srgbClr val="FF3131"/>
                  </a:solidFill>
                  <a:latin typeface="Montserrat" pitchFamily="2" charset="77"/>
                </a:rPr>
                <a:t>parte</a:t>
              </a:r>
              <a:r>
                <a:rPr lang="en-US" sz="1200" spc="59" dirty="0">
                  <a:solidFill>
                    <a:srgbClr val="FF3131"/>
                  </a:solidFill>
                  <a:latin typeface="Montserrat" pitchFamily="2" charset="77"/>
                </a:rPr>
                <a:t> del </a:t>
              </a:r>
              <a:r>
                <a:rPr lang="en-US" sz="1200" spc="59" dirty="0" err="1">
                  <a:solidFill>
                    <a:srgbClr val="FF3131"/>
                  </a:solidFill>
                  <a:latin typeface="Montserrat" pitchFamily="2" charset="77"/>
                </a:rPr>
                <a:t>cuerpo</a:t>
              </a:r>
              <a:r>
                <a:rPr lang="en-US" sz="1200" spc="59" dirty="0">
                  <a:solidFill>
                    <a:srgbClr val="FF3131"/>
                  </a:solidFill>
                  <a:latin typeface="Montserrat" pitchFamily="2" charset="77"/>
                </a:rPr>
                <a:t> de </a:t>
              </a:r>
              <a:r>
                <a:rPr lang="en-US" sz="1200" spc="59" dirty="0" err="1">
                  <a:solidFill>
                    <a:srgbClr val="FF3131"/>
                  </a:solidFill>
                  <a:latin typeface="Montserrat" pitchFamily="2" charset="77"/>
                </a:rPr>
                <a:t>agua</a:t>
              </a:r>
              <a:r>
                <a:rPr lang="en-US" sz="1200" spc="59" dirty="0">
                  <a:solidFill>
                    <a:srgbClr val="FF3131"/>
                  </a:solidFill>
                  <a:latin typeface="Montserrat" pitchFamily="2" charset="77"/>
                </a:rPr>
                <a:t>.</a:t>
              </a:r>
            </a:p>
          </p:txBody>
        </p:sp>
      </p:grpSp>
      <p:grpSp>
        <p:nvGrpSpPr>
          <p:cNvPr id="105" name="Group 25">
            <a:extLst>
              <a:ext uri="{FF2B5EF4-FFF2-40B4-BE49-F238E27FC236}">
                <a16:creationId xmlns:a16="http://schemas.microsoft.com/office/drawing/2014/main" id="{03CC6F28-2E22-F178-FDF5-735541E1D812}"/>
              </a:ext>
            </a:extLst>
          </p:cNvPr>
          <p:cNvGrpSpPr/>
          <p:nvPr/>
        </p:nvGrpSpPr>
        <p:grpSpPr>
          <a:xfrm>
            <a:off x="2756827" y="4682429"/>
            <a:ext cx="2313281" cy="1467597"/>
            <a:chOff x="-2" y="0"/>
            <a:chExt cx="4626562" cy="2935195"/>
          </a:xfrm>
          <a:solidFill>
            <a:schemeClr val="accent4"/>
          </a:solidFill>
        </p:grpSpPr>
        <p:grpSp>
          <p:nvGrpSpPr>
            <p:cNvPr id="106" name="Group 26">
              <a:extLst>
                <a:ext uri="{FF2B5EF4-FFF2-40B4-BE49-F238E27FC236}">
                  <a16:creationId xmlns:a16="http://schemas.microsoft.com/office/drawing/2014/main" id="{265C8CEB-D871-2740-878D-1645EC9991F9}"/>
                </a:ext>
              </a:extLst>
            </p:cNvPr>
            <p:cNvGrpSpPr/>
            <p:nvPr/>
          </p:nvGrpSpPr>
          <p:grpSpPr>
            <a:xfrm>
              <a:off x="0" y="0"/>
              <a:ext cx="4626560" cy="2935195"/>
              <a:chOff x="0" y="0"/>
              <a:chExt cx="3065494" cy="1944820"/>
            </a:xfrm>
            <a:grpFill/>
          </p:grpSpPr>
          <p:sp>
            <p:nvSpPr>
              <p:cNvPr id="109" name="Freeform 27">
                <a:extLst>
                  <a:ext uri="{FF2B5EF4-FFF2-40B4-BE49-F238E27FC236}">
                    <a16:creationId xmlns:a16="http://schemas.microsoft.com/office/drawing/2014/main" id="{F20DBCEE-1FD2-BBD9-C812-91963AD679BC}"/>
                  </a:ext>
                </a:extLst>
              </p:cNvPr>
              <p:cNvSpPr/>
              <p:nvPr/>
            </p:nvSpPr>
            <p:spPr>
              <a:xfrm>
                <a:off x="0" y="0"/>
                <a:ext cx="3065495" cy="1944820"/>
              </a:xfrm>
              <a:custGeom>
                <a:avLst/>
                <a:gdLst/>
                <a:ahLst/>
                <a:cxnLst/>
                <a:rect l="l" t="t" r="r" b="b"/>
                <a:pathLst>
                  <a:path w="3065495" h="1944820">
                    <a:moveTo>
                      <a:pt x="2941034" y="1944820"/>
                    </a:moveTo>
                    <a:lnTo>
                      <a:pt x="124460" y="1944820"/>
                    </a:lnTo>
                    <a:cubicBezTo>
                      <a:pt x="55880" y="1944820"/>
                      <a:pt x="0" y="1888940"/>
                      <a:pt x="0" y="1820360"/>
                    </a:cubicBezTo>
                    <a:lnTo>
                      <a:pt x="0" y="124460"/>
                    </a:lnTo>
                    <a:cubicBezTo>
                      <a:pt x="0" y="55880"/>
                      <a:pt x="55880" y="0"/>
                      <a:pt x="124460" y="0"/>
                    </a:cubicBezTo>
                    <a:lnTo>
                      <a:pt x="2941035" y="0"/>
                    </a:lnTo>
                    <a:cubicBezTo>
                      <a:pt x="3009615" y="0"/>
                      <a:pt x="3065495" y="55880"/>
                      <a:pt x="3065495" y="124460"/>
                    </a:cubicBezTo>
                    <a:lnTo>
                      <a:pt x="3065495" y="1820360"/>
                    </a:lnTo>
                    <a:cubicBezTo>
                      <a:pt x="3065495" y="1888940"/>
                      <a:pt x="3009615" y="1944820"/>
                      <a:pt x="2941035" y="1944820"/>
                    </a:cubicBezTo>
                    <a:close/>
                  </a:path>
                </a:pathLst>
              </a:custGeom>
              <a:grpFill/>
            </p:spPr>
            <p:txBody>
              <a:bodyPr/>
              <a:lstStyle/>
              <a:p>
                <a:endParaRPr lang="es-MX" sz="933">
                  <a:latin typeface="Montserrat" pitchFamily="2" charset="77"/>
                </a:endParaRPr>
              </a:p>
            </p:txBody>
          </p:sp>
        </p:grpSp>
        <p:sp>
          <p:nvSpPr>
            <p:cNvPr id="107" name="TextBox 28">
              <a:extLst>
                <a:ext uri="{FF2B5EF4-FFF2-40B4-BE49-F238E27FC236}">
                  <a16:creationId xmlns:a16="http://schemas.microsoft.com/office/drawing/2014/main" id="{302357AA-3DBC-273C-AFD6-70C05799D64F}"/>
                </a:ext>
              </a:extLst>
            </p:cNvPr>
            <p:cNvSpPr txBox="1"/>
            <p:nvPr/>
          </p:nvSpPr>
          <p:spPr>
            <a:xfrm>
              <a:off x="568694" y="215864"/>
              <a:ext cx="3489172" cy="839076"/>
            </a:xfrm>
            <a:prstGeom prst="rect">
              <a:avLst/>
            </a:prstGeom>
            <a:grpFill/>
          </p:spPr>
          <p:txBody>
            <a:bodyPr lIns="0" tIns="0" rIns="0" bIns="0" rtlCol="0" anchor="t">
              <a:spAutoFit/>
            </a:bodyPr>
            <a:lstStyle/>
            <a:p>
              <a:pPr algn="ctr" defTabSz="609630">
                <a:lnSpc>
                  <a:spcPts val="1736"/>
                </a:lnSpc>
                <a:defRPr/>
              </a:pPr>
              <a:r>
                <a:rPr lang="en-US" sz="1200" spc="210" dirty="0">
                  <a:solidFill>
                    <a:srgbClr val="191919"/>
                  </a:solidFill>
                  <a:latin typeface="Montserrat" pitchFamily="2" charset="77"/>
                </a:rPr>
                <a:t>CRUSTÁCEOS (CRUSTACEA)</a:t>
              </a:r>
            </a:p>
          </p:txBody>
        </p:sp>
        <p:sp>
          <p:nvSpPr>
            <p:cNvPr id="108" name="TextBox 29">
              <a:extLst>
                <a:ext uri="{FF2B5EF4-FFF2-40B4-BE49-F238E27FC236}">
                  <a16:creationId xmlns:a16="http://schemas.microsoft.com/office/drawing/2014/main" id="{C9A46C67-D50A-E1BA-0E4D-BA46439EE93D}"/>
                </a:ext>
              </a:extLst>
            </p:cNvPr>
            <p:cNvSpPr txBox="1"/>
            <p:nvPr/>
          </p:nvSpPr>
          <p:spPr>
            <a:xfrm>
              <a:off x="-2" y="1488889"/>
              <a:ext cx="4626558" cy="1134030"/>
            </a:xfrm>
            <a:prstGeom prst="rect">
              <a:avLst/>
            </a:prstGeom>
            <a:grpFill/>
          </p:spPr>
          <p:txBody>
            <a:bodyPr wrap="square" lIns="0" tIns="0" rIns="0" bIns="0" rtlCol="0" anchor="t">
              <a:spAutoFit/>
            </a:bodyPr>
            <a:lstStyle/>
            <a:p>
              <a:pPr algn="ctr" defTabSz="609630">
                <a:lnSpc>
                  <a:spcPts val="1475"/>
                </a:lnSpc>
                <a:defRPr/>
              </a:pPr>
              <a:r>
                <a:rPr lang="en-US" sz="1200" spc="59" dirty="0" err="1">
                  <a:solidFill>
                    <a:srgbClr val="191919"/>
                  </a:solidFill>
                  <a:latin typeface="Montserrat" pitchFamily="2" charset="77"/>
                </a:rPr>
                <a:t>Incluye</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animales</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como</a:t>
              </a:r>
              <a:r>
                <a:rPr lang="en-US" sz="1200" spc="59" dirty="0">
                  <a:solidFill>
                    <a:srgbClr val="191919"/>
                  </a:solidFill>
                  <a:latin typeface="Montserrat" pitchFamily="2" charset="77"/>
                </a:rPr>
                <a:t> </a:t>
              </a:r>
              <a:r>
                <a:rPr lang="en-US" sz="1200" spc="59" dirty="0" err="1">
                  <a:solidFill>
                    <a:srgbClr val="191919"/>
                  </a:solidFill>
                  <a:latin typeface="Montserrat" pitchFamily="2" charset="77"/>
                </a:rPr>
                <a:t>cangrejos</a:t>
              </a:r>
              <a:r>
                <a:rPr lang="en-US" sz="1200" spc="59" dirty="0">
                  <a:solidFill>
                    <a:srgbClr val="191919"/>
                  </a:solidFill>
                  <a:latin typeface="Montserrat" pitchFamily="2" charset="77"/>
                </a:rPr>
                <a:t>, langostas y camarones.</a:t>
              </a:r>
            </a:p>
          </p:txBody>
        </p:sp>
      </p:grpSp>
      <p:sp>
        <p:nvSpPr>
          <p:cNvPr id="110" name="TextBox 30">
            <a:extLst>
              <a:ext uri="{FF2B5EF4-FFF2-40B4-BE49-F238E27FC236}">
                <a16:creationId xmlns:a16="http://schemas.microsoft.com/office/drawing/2014/main" id="{AC03EFA9-6E45-978E-985C-9FFEC81909BE}"/>
              </a:ext>
            </a:extLst>
          </p:cNvPr>
          <p:cNvSpPr txBox="1"/>
          <p:nvPr/>
        </p:nvSpPr>
        <p:spPr>
          <a:xfrm>
            <a:off x="5426835" y="4101516"/>
            <a:ext cx="1548773" cy="318870"/>
          </a:xfrm>
          <a:prstGeom prst="rect">
            <a:avLst/>
          </a:prstGeom>
        </p:spPr>
        <p:txBody>
          <a:bodyPr lIns="0" tIns="0" rIns="0" bIns="0" rtlCol="0" anchor="t">
            <a:spAutoFit/>
          </a:bodyPr>
          <a:lstStyle/>
          <a:p>
            <a:pPr algn="ctr" defTabSz="609630">
              <a:lnSpc>
                <a:spcPts val="2688"/>
              </a:lnSpc>
              <a:defRPr/>
            </a:pPr>
            <a:r>
              <a:rPr lang="en-US" sz="1867" spc="-21" dirty="0" err="1">
                <a:solidFill>
                  <a:srgbClr val="FFFFFF"/>
                </a:solidFill>
                <a:latin typeface="Montserrat" pitchFamily="2" charset="77"/>
              </a:rPr>
              <a:t>Artrópodos</a:t>
            </a:r>
            <a:endParaRPr lang="en-US" sz="1867" spc="-21" dirty="0">
              <a:solidFill>
                <a:srgbClr val="FFFFFF"/>
              </a:solidFill>
              <a:latin typeface="Montserrat" pitchFamily="2" charset="77"/>
            </a:endParaRPr>
          </a:p>
        </p:txBody>
      </p:sp>
      <p:pic>
        <p:nvPicPr>
          <p:cNvPr id="111" name="Imagen 110">
            <a:extLst>
              <a:ext uri="{FF2B5EF4-FFF2-40B4-BE49-F238E27FC236}">
                <a16:creationId xmlns:a16="http://schemas.microsoft.com/office/drawing/2014/main" id="{A9C66FDB-F699-07E5-0EC9-A650771C7061}"/>
              </a:ext>
            </a:extLst>
          </p:cNvPr>
          <p:cNvPicPr>
            <a:picLocks noChangeAspect="1"/>
          </p:cNvPicPr>
          <p:nvPr/>
        </p:nvPicPr>
        <p:blipFill>
          <a:blip r:embed="rId5"/>
          <a:stretch>
            <a:fillRect/>
          </a:stretch>
        </p:blipFill>
        <p:spPr>
          <a:xfrm>
            <a:off x="1459451" y="2213129"/>
            <a:ext cx="1260213" cy="1260213"/>
          </a:xfrm>
          <a:prstGeom prst="rect">
            <a:avLst/>
          </a:prstGeom>
        </p:spPr>
      </p:pic>
      <p:pic>
        <p:nvPicPr>
          <p:cNvPr id="112" name="Imagen 111">
            <a:extLst>
              <a:ext uri="{FF2B5EF4-FFF2-40B4-BE49-F238E27FC236}">
                <a16:creationId xmlns:a16="http://schemas.microsoft.com/office/drawing/2014/main" id="{2C497B2A-3385-9C46-8DE1-647FB561104D}"/>
              </a:ext>
            </a:extLst>
          </p:cNvPr>
          <p:cNvPicPr>
            <a:picLocks noChangeAspect="1"/>
          </p:cNvPicPr>
          <p:nvPr/>
        </p:nvPicPr>
        <p:blipFill>
          <a:blip r:embed="rId6"/>
          <a:stretch>
            <a:fillRect/>
          </a:stretch>
        </p:blipFill>
        <p:spPr>
          <a:xfrm>
            <a:off x="1176842" y="4744003"/>
            <a:ext cx="1168070" cy="1168070"/>
          </a:xfrm>
          <a:prstGeom prst="rect">
            <a:avLst/>
          </a:prstGeom>
        </p:spPr>
      </p:pic>
      <p:pic>
        <p:nvPicPr>
          <p:cNvPr id="113" name="Imagen 112">
            <a:extLst>
              <a:ext uri="{FF2B5EF4-FFF2-40B4-BE49-F238E27FC236}">
                <a16:creationId xmlns:a16="http://schemas.microsoft.com/office/drawing/2014/main" id="{60EDE9A9-711E-543C-7806-9E7A2CCCABC9}"/>
              </a:ext>
            </a:extLst>
          </p:cNvPr>
          <p:cNvPicPr>
            <a:picLocks noChangeAspect="1"/>
          </p:cNvPicPr>
          <p:nvPr/>
        </p:nvPicPr>
        <p:blipFill>
          <a:blip r:embed="rId7"/>
          <a:stretch>
            <a:fillRect/>
          </a:stretch>
        </p:blipFill>
        <p:spPr>
          <a:xfrm>
            <a:off x="10352738" y="2049128"/>
            <a:ext cx="759881" cy="614150"/>
          </a:xfrm>
          <a:prstGeom prst="rect">
            <a:avLst/>
          </a:prstGeom>
        </p:spPr>
      </p:pic>
      <p:pic>
        <p:nvPicPr>
          <p:cNvPr id="114" name="Imagen 113">
            <a:extLst>
              <a:ext uri="{FF2B5EF4-FFF2-40B4-BE49-F238E27FC236}">
                <a16:creationId xmlns:a16="http://schemas.microsoft.com/office/drawing/2014/main" id="{FDA2A938-3EBA-C56C-5112-E0DD8C76DB76}"/>
              </a:ext>
            </a:extLst>
          </p:cNvPr>
          <p:cNvPicPr>
            <a:picLocks noChangeAspect="1"/>
          </p:cNvPicPr>
          <p:nvPr/>
        </p:nvPicPr>
        <p:blipFill>
          <a:blip r:embed="rId8"/>
          <a:stretch>
            <a:fillRect/>
          </a:stretch>
        </p:blipFill>
        <p:spPr>
          <a:xfrm>
            <a:off x="10224741" y="2663278"/>
            <a:ext cx="906783" cy="1317669"/>
          </a:xfrm>
          <a:prstGeom prst="rect">
            <a:avLst/>
          </a:prstGeom>
        </p:spPr>
      </p:pic>
      <p:pic>
        <p:nvPicPr>
          <p:cNvPr id="115" name="Imagen 114">
            <a:extLst>
              <a:ext uri="{FF2B5EF4-FFF2-40B4-BE49-F238E27FC236}">
                <a16:creationId xmlns:a16="http://schemas.microsoft.com/office/drawing/2014/main" id="{D7A699BB-0E0F-75AC-AF8C-4E237815C527}"/>
              </a:ext>
            </a:extLst>
          </p:cNvPr>
          <p:cNvPicPr>
            <a:picLocks noChangeAspect="1"/>
          </p:cNvPicPr>
          <p:nvPr/>
        </p:nvPicPr>
        <p:blipFill>
          <a:blip r:embed="rId9"/>
          <a:stretch>
            <a:fillRect/>
          </a:stretch>
        </p:blipFill>
        <p:spPr>
          <a:xfrm>
            <a:off x="10472696" y="4674580"/>
            <a:ext cx="1279846" cy="1374649"/>
          </a:xfrm>
          <a:prstGeom prst="rect">
            <a:avLst/>
          </a:prstGeom>
        </p:spPr>
      </p:pic>
    </p:spTree>
    <p:extLst>
      <p:ext uri="{BB962C8B-B14F-4D97-AF65-F5344CB8AC3E}">
        <p14:creationId xmlns:p14="http://schemas.microsoft.com/office/powerpoint/2010/main" val="3685896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48F4D-A961-19CC-F92E-4050D19E0BEA}"/>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D5E27C03-6C3C-BD72-8654-78F5F71B4F61}"/>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636C1095-11EC-BADA-24D1-C61D4BA42546}"/>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Crustáceos </a:t>
            </a:r>
            <a:r>
              <a:rPr lang="es-MX" b="0" kern="100" dirty="0">
                <a:latin typeface="Montserrat" pitchFamily="2" charset="77"/>
                <a:ea typeface="Times New Roman" panose="02020603050405020304" pitchFamily="18" charset="0"/>
                <a:cs typeface="Times New Roman" panose="02020603050405020304" pitchFamily="18" charset="0"/>
              </a:rPr>
              <a:t>(Filo Arthropoda &gt; Subfilo Crustacea)</a:t>
            </a:r>
            <a:endParaRPr lang="es-ES_tradnl" sz="4000" b="0" dirty="0"/>
          </a:p>
        </p:txBody>
      </p:sp>
      <p:grpSp>
        <p:nvGrpSpPr>
          <p:cNvPr id="6" name="Grupo 5">
            <a:extLst>
              <a:ext uri="{FF2B5EF4-FFF2-40B4-BE49-F238E27FC236}">
                <a16:creationId xmlns:a16="http://schemas.microsoft.com/office/drawing/2014/main" id="{038E7E69-3B06-E068-1B1C-E4449CB99800}"/>
              </a:ext>
            </a:extLst>
          </p:cNvPr>
          <p:cNvGrpSpPr/>
          <p:nvPr/>
        </p:nvGrpSpPr>
        <p:grpSpPr>
          <a:xfrm>
            <a:off x="3476281" y="5583034"/>
            <a:ext cx="5436410" cy="574497"/>
            <a:chOff x="482823" y="5316185"/>
            <a:chExt cx="5436410" cy="574497"/>
          </a:xfrm>
        </p:grpSpPr>
        <p:sp>
          <p:nvSpPr>
            <p:cNvPr id="18" name="Freeform 7">
              <a:extLst>
                <a:ext uri="{FF2B5EF4-FFF2-40B4-BE49-F238E27FC236}">
                  <a16:creationId xmlns:a16="http://schemas.microsoft.com/office/drawing/2014/main" id="{4ED7D2B0-7DCB-07A1-8B22-14A973DBB584}"/>
                </a:ext>
              </a:extLst>
            </p:cNvPr>
            <p:cNvSpPr/>
            <p:nvPr/>
          </p:nvSpPr>
          <p:spPr>
            <a:xfrm>
              <a:off x="1066553" y="5491671"/>
              <a:ext cx="4015706" cy="399011"/>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3">
                <a:alphaModFix amt="60000"/>
                <a:extLst>
                  <a:ext uri="{96DAC541-7B7A-43D3-8B79-37D633B846F1}">
                    <asvg:svgBlip xmlns:asvg="http://schemas.microsoft.com/office/drawing/2016/SVG/main" r:embed="rId4"/>
                  </a:ext>
                </a:extLst>
              </a:blip>
              <a:stretch>
                <a:fillRect/>
              </a:stretch>
            </a:blipFill>
          </p:spPr>
          <p:txBody>
            <a:bodyPr/>
            <a:lstStyle/>
            <a:p>
              <a:endParaRPr lang="es-MX" sz="1600">
                <a:latin typeface="Montserrat" pitchFamily="2" charset="77"/>
              </a:endParaRPr>
            </a:p>
          </p:txBody>
        </p:sp>
        <p:sp>
          <p:nvSpPr>
            <p:cNvPr id="19" name="TextBox 17">
              <a:extLst>
                <a:ext uri="{FF2B5EF4-FFF2-40B4-BE49-F238E27FC236}">
                  <a16:creationId xmlns:a16="http://schemas.microsoft.com/office/drawing/2014/main" id="{CDDEB76D-6358-7C43-F815-428F86F21B3E}"/>
                </a:ext>
              </a:extLst>
            </p:cNvPr>
            <p:cNvSpPr txBox="1"/>
            <p:nvPr/>
          </p:nvSpPr>
          <p:spPr>
            <a:xfrm>
              <a:off x="482823" y="5316185"/>
              <a:ext cx="5436410" cy="496161"/>
            </a:xfrm>
            <a:prstGeom prst="rect">
              <a:avLst/>
            </a:prstGeom>
          </p:spPr>
          <p:txBody>
            <a:bodyPr wrap="square" lIns="0" tIns="0" rIns="0" bIns="0" rtlCol="0" anchor="t">
              <a:spAutoFit/>
            </a:bodyPr>
            <a:lstStyle/>
            <a:p>
              <a:pPr marL="0" marR="0" lvl="0" indent="0" algn="ctr" defTabSz="914400" rtl="0" eaLnBrk="1" fontAlgn="auto" latinLnBrk="0" hangingPunct="1">
                <a:lnSpc>
                  <a:spcPts val="447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Identificar</a:t>
              </a:r>
              <a:r>
                <a:rPr kumimoji="0" lang="en-US" sz="1600" b="0" i="0" u="none" strike="noStrike" kern="1200" cap="none" spc="0" normalizeH="0" baseline="0" noProof="0" dirty="0">
                  <a:ln>
                    <a:noFill/>
                  </a:ln>
                  <a:solidFill>
                    <a:srgbClr val="000000"/>
                  </a:solidFill>
                  <a:effectLst/>
                  <a:uLnTx/>
                  <a:uFillTx/>
                  <a:latin typeface="Montserrat" pitchFamily="2" charset="77"/>
                </a:rPr>
                <a:t> a </a:t>
              </a:r>
              <a:r>
                <a:rPr kumimoji="0" lang="en-US" sz="1600" b="0" i="0" u="none" strike="noStrike" kern="1200" cap="none" spc="0" normalizeH="0" baseline="0" noProof="0" dirty="0" err="1">
                  <a:ln>
                    <a:noFill/>
                  </a:ln>
                  <a:solidFill>
                    <a:srgbClr val="000000"/>
                  </a:solidFill>
                  <a:effectLst/>
                  <a:uLnTx/>
                  <a:uFillTx/>
                  <a:latin typeface="Montserrat" pitchFamily="2" charset="77"/>
                </a:rPr>
                <a:t>nivel</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familia</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grpSp>
      <p:sp>
        <p:nvSpPr>
          <p:cNvPr id="9" name="TextBox 11">
            <a:extLst>
              <a:ext uri="{FF2B5EF4-FFF2-40B4-BE49-F238E27FC236}">
                <a16:creationId xmlns:a16="http://schemas.microsoft.com/office/drawing/2014/main" id="{3E5E8E6E-CF68-6353-38DE-18473EDBDE53}"/>
              </a:ext>
            </a:extLst>
          </p:cNvPr>
          <p:cNvSpPr txBox="1"/>
          <p:nvPr/>
        </p:nvSpPr>
        <p:spPr>
          <a:xfrm>
            <a:off x="4932127" y="5002099"/>
            <a:ext cx="4015706" cy="355162"/>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kumimoji="0" lang="en-US" b="1" i="0" u="none" strike="noStrike" kern="1200" cap="none" spc="116" normalizeH="0" baseline="0" noProof="0" dirty="0">
                <a:ln>
                  <a:noFill/>
                </a:ln>
                <a:solidFill>
                  <a:srgbClr val="000000"/>
                </a:solidFill>
                <a:effectLst/>
                <a:uLnTx/>
                <a:uFillTx/>
                <a:latin typeface="Montserrat" pitchFamily="2" charset="77"/>
              </a:rPr>
              <a:t>1 familia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endParaRPr kumimoji="0" lang="en-US" b="1" i="0" u="none" strike="noStrike" kern="1200" cap="none" spc="116" normalizeH="0" baseline="0" noProof="0" dirty="0">
              <a:ln>
                <a:noFill/>
              </a:ln>
              <a:solidFill>
                <a:srgbClr val="000000"/>
              </a:solidFill>
              <a:effectLst/>
              <a:uLnTx/>
              <a:uFillTx/>
              <a:latin typeface="Montserrat" pitchFamily="2" charset="77"/>
            </a:endParaRPr>
          </a:p>
        </p:txBody>
      </p:sp>
      <p:sp>
        <p:nvSpPr>
          <p:cNvPr id="24" name="TextBox 11">
            <a:extLst>
              <a:ext uri="{FF2B5EF4-FFF2-40B4-BE49-F238E27FC236}">
                <a16:creationId xmlns:a16="http://schemas.microsoft.com/office/drawing/2014/main" id="{C7650580-27A3-6A6B-FFAE-F215A645FCD5}"/>
              </a:ext>
            </a:extLst>
          </p:cNvPr>
          <p:cNvSpPr txBox="1"/>
          <p:nvPr/>
        </p:nvSpPr>
        <p:spPr>
          <a:xfrm>
            <a:off x="593784" y="5002099"/>
            <a:ext cx="4015706" cy="355162"/>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kumimoji="0" lang="en-US" b="1" i="0" u="none" strike="noStrike" kern="1200" cap="none" spc="116" normalizeH="0" baseline="0" noProof="0" dirty="0">
                <a:ln>
                  <a:noFill/>
                </a:ln>
                <a:solidFill>
                  <a:srgbClr val="000000"/>
                </a:solidFill>
                <a:effectLst/>
                <a:uLnTx/>
                <a:uFillTx/>
                <a:latin typeface="Montserrat" pitchFamily="2" charset="77"/>
              </a:rPr>
              <a:t>2 </a:t>
            </a:r>
            <a:r>
              <a:rPr kumimoji="0" lang="en-US" b="1" i="0" u="none" strike="noStrike" kern="1200" cap="none" spc="116" normalizeH="0" baseline="0" noProof="0" dirty="0" err="1">
                <a:ln>
                  <a:noFill/>
                </a:ln>
                <a:solidFill>
                  <a:srgbClr val="000000"/>
                </a:solidFill>
                <a:effectLst/>
                <a:uLnTx/>
                <a:uFillTx/>
                <a:latin typeface="Montserrat" pitchFamily="2" charset="77"/>
              </a:rPr>
              <a:t>familias</a:t>
            </a:r>
            <a:r>
              <a:rPr kumimoji="0" lang="en-US" b="1" i="0" u="none" strike="noStrike" kern="1200" cap="none" spc="116" normalizeH="0" baseline="0" noProof="0" dirty="0">
                <a:ln>
                  <a:noFill/>
                </a:ln>
                <a:solidFill>
                  <a:srgbClr val="000000"/>
                </a:solidFill>
                <a:effectLst/>
                <a:uLnTx/>
                <a:uFillTx/>
                <a:latin typeface="Montserrat" pitchFamily="2" charset="77"/>
              </a:rPr>
              <a:t>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r>
              <a:rPr lang="en-US" b="1" spc="116" dirty="0">
                <a:solidFill>
                  <a:srgbClr val="000000"/>
                </a:solidFill>
                <a:latin typeface="Montserrat" pitchFamily="2" charset="77"/>
              </a:rPr>
              <a:t>s</a:t>
            </a:r>
            <a:endParaRPr kumimoji="0" lang="en-US" b="1" i="0" u="none" strike="noStrike" kern="1200" cap="none" spc="116" normalizeH="0" baseline="0" noProof="0" dirty="0">
              <a:ln>
                <a:noFill/>
              </a:ln>
              <a:solidFill>
                <a:srgbClr val="000000"/>
              </a:solidFill>
              <a:effectLst/>
              <a:uLnTx/>
              <a:uFillTx/>
              <a:latin typeface="Montserrat" pitchFamily="2" charset="77"/>
            </a:endParaRPr>
          </a:p>
        </p:txBody>
      </p:sp>
      <p:sp>
        <p:nvSpPr>
          <p:cNvPr id="2" name="TextBox 15">
            <a:extLst>
              <a:ext uri="{FF2B5EF4-FFF2-40B4-BE49-F238E27FC236}">
                <a16:creationId xmlns:a16="http://schemas.microsoft.com/office/drawing/2014/main" id="{B6940FC2-5A34-D2A7-F4B4-2F59A726605B}"/>
              </a:ext>
            </a:extLst>
          </p:cNvPr>
          <p:cNvSpPr txBox="1"/>
          <p:nvPr/>
        </p:nvSpPr>
        <p:spPr>
          <a:xfrm>
            <a:off x="2774824" y="793992"/>
            <a:ext cx="6396591" cy="525016"/>
          </a:xfrm>
          <a:prstGeom prst="rect">
            <a:avLst/>
          </a:prstGeom>
        </p:spPr>
        <p:txBody>
          <a:bodyPr wrap="square" lIns="0" tIns="0" rIns="0" bIns="0" rtlCol="0" anchor="t">
            <a:spAutoFit/>
          </a:bodyPr>
          <a:lstStyle/>
          <a:p>
            <a:pPr marL="0" marR="0" lvl="0" indent="0" algn="ctr" defTabSz="914400" rtl="0" eaLnBrk="1" fontAlgn="auto" latinLnBrk="0" hangingPunct="1">
              <a:lnSpc>
                <a:spcPts val="4759"/>
              </a:lnSpc>
              <a:spcBef>
                <a:spcPts val="0"/>
              </a:spcBef>
              <a:spcAft>
                <a:spcPts val="0"/>
              </a:spcAft>
              <a:buClrTx/>
              <a:buSzTx/>
              <a:buFontTx/>
              <a:buNone/>
              <a:tabLst/>
              <a:defRPr/>
            </a:pPr>
            <a:r>
              <a:rPr kumimoji="0" lang="en-US" sz="1600" b="0" i="0" u="sng" strike="noStrike" kern="1200" cap="none" spc="0" normalizeH="0" baseline="0" noProof="0" dirty="0">
                <a:ln>
                  <a:noFill/>
                </a:ln>
                <a:solidFill>
                  <a:srgbClr val="000000"/>
                </a:solidFill>
                <a:effectLst/>
                <a:uLnTx/>
                <a:uFillTx/>
                <a:latin typeface="Montserrat" pitchFamily="2" charset="77"/>
              </a:rPr>
              <a:t>Tienen al </a:t>
            </a:r>
            <a:r>
              <a:rPr kumimoji="0" lang="en-US" sz="1600" b="0" i="0" u="sng" strike="noStrike" kern="1200" cap="none" spc="0" normalizeH="0" baseline="0" noProof="0" dirty="0" err="1">
                <a:ln>
                  <a:noFill/>
                </a:ln>
                <a:solidFill>
                  <a:srgbClr val="000000"/>
                </a:solidFill>
                <a:effectLst/>
                <a:uLnTx/>
                <a:uFillTx/>
                <a:latin typeface="Montserrat" pitchFamily="2" charset="77"/>
              </a:rPr>
              <a:t>menos</a:t>
            </a:r>
            <a:r>
              <a:rPr kumimoji="0" lang="en-US" sz="1600" b="0" i="0" u="sng" strike="noStrike" kern="1200" cap="none" spc="0" normalizeH="0" baseline="0" noProof="0" dirty="0">
                <a:ln>
                  <a:noFill/>
                </a:ln>
                <a:solidFill>
                  <a:srgbClr val="000000"/>
                </a:solidFill>
                <a:effectLst/>
                <a:uLnTx/>
                <a:uFillTx/>
                <a:latin typeface="Montserrat" pitchFamily="2" charset="77"/>
              </a:rPr>
              <a:t> 10 </a:t>
            </a:r>
            <a:r>
              <a:rPr kumimoji="0" lang="en-US" sz="1600" b="0" i="0" u="sng" strike="noStrike" kern="1200" cap="none" spc="0" normalizeH="0" baseline="0" noProof="0" dirty="0" err="1">
                <a:ln>
                  <a:noFill/>
                </a:ln>
                <a:solidFill>
                  <a:srgbClr val="000000"/>
                </a:solidFill>
                <a:effectLst/>
                <a:uLnTx/>
                <a:uFillTx/>
                <a:latin typeface="Montserrat" pitchFamily="2" charset="77"/>
              </a:rPr>
              <a:t>patas</a:t>
            </a:r>
            <a:endParaRPr kumimoji="0" lang="en-US" sz="1600" b="0" i="0" u="sng" strike="noStrike" kern="1200" cap="none" spc="0" normalizeH="0" baseline="0" noProof="0" dirty="0">
              <a:ln>
                <a:noFill/>
              </a:ln>
              <a:solidFill>
                <a:srgbClr val="000000"/>
              </a:solidFill>
              <a:effectLst/>
              <a:uLnTx/>
              <a:uFillTx/>
              <a:latin typeface="Montserrat" pitchFamily="2" charset="77"/>
            </a:endParaRPr>
          </a:p>
        </p:txBody>
      </p:sp>
      <p:sp>
        <p:nvSpPr>
          <p:cNvPr id="12" name="TextBox 11">
            <a:extLst>
              <a:ext uri="{FF2B5EF4-FFF2-40B4-BE49-F238E27FC236}">
                <a16:creationId xmlns:a16="http://schemas.microsoft.com/office/drawing/2014/main" id="{FD3925C7-2556-1914-EA1A-58D48227A4F9}"/>
              </a:ext>
            </a:extLst>
          </p:cNvPr>
          <p:cNvSpPr txBox="1"/>
          <p:nvPr/>
        </p:nvSpPr>
        <p:spPr>
          <a:xfrm>
            <a:off x="8508324" y="4998734"/>
            <a:ext cx="4015706" cy="355162"/>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kumimoji="0" lang="en-US" b="1" i="0" u="none" strike="noStrike" kern="1200" cap="none" spc="116" normalizeH="0" baseline="0" noProof="0" dirty="0">
                <a:ln>
                  <a:noFill/>
                </a:ln>
                <a:solidFill>
                  <a:srgbClr val="000000"/>
                </a:solidFill>
                <a:effectLst/>
                <a:uLnTx/>
                <a:uFillTx/>
                <a:latin typeface="Montserrat" pitchFamily="2" charset="77"/>
              </a:rPr>
              <a:t>1 familia </a:t>
            </a:r>
            <a:r>
              <a:rPr kumimoji="0" lang="en-US" b="1" i="0" u="none" strike="noStrike" kern="1200" cap="none" spc="116" normalizeH="0" baseline="0" noProof="0" dirty="0" err="1">
                <a:ln>
                  <a:noFill/>
                </a:ln>
                <a:solidFill>
                  <a:srgbClr val="000000"/>
                </a:solidFill>
                <a:effectLst/>
                <a:uLnTx/>
                <a:uFillTx/>
                <a:latin typeface="Montserrat" pitchFamily="2" charset="77"/>
              </a:rPr>
              <a:t>registrada</a:t>
            </a:r>
            <a:endParaRPr kumimoji="0" lang="en-US" b="1" i="0" u="none" strike="noStrike" kern="1200" cap="none" spc="116" normalizeH="0" baseline="0" noProof="0" dirty="0">
              <a:ln>
                <a:noFill/>
              </a:ln>
              <a:solidFill>
                <a:srgbClr val="000000"/>
              </a:solidFill>
              <a:effectLst/>
              <a:uLnTx/>
              <a:uFillTx/>
              <a:latin typeface="Montserrat" pitchFamily="2" charset="77"/>
            </a:endParaRPr>
          </a:p>
        </p:txBody>
      </p:sp>
      <p:sp>
        <p:nvSpPr>
          <p:cNvPr id="13" name="TextBox 22">
            <a:extLst>
              <a:ext uri="{FF2B5EF4-FFF2-40B4-BE49-F238E27FC236}">
                <a16:creationId xmlns:a16="http://schemas.microsoft.com/office/drawing/2014/main" id="{BD35EDA1-4089-0F58-37EA-8DDB7252B6F6}"/>
              </a:ext>
            </a:extLst>
          </p:cNvPr>
          <p:cNvSpPr txBox="1"/>
          <p:nvPr/>
        </p:nvSpPr>
        <p:spPr>
          <a:xfrm>
            <a:off x="0" y="1663982"/>
            <a:ext cx="4634066" cy="291170"/>
          </a:xfrm>
          <a:prstGeom prst="rect">
            <a:avLst/>
          </a:prstGeom>
        </p:spPr>
        <p:txBody>
          <a:bodyPr wrap="square" lIns="0" tIns="0" rIns="0" bIns="0" rtlCol="0" anchor="t">
            <a:spAutoFit/>
          </a:bodyPr>
          <a:lstStyle/>
          <a:p>
            <a:pPr marL="0" marR="0" lvl="0" indent="0" algn="ctr" defTabSz="914400" rtl="0" eaLnBrk="1" fontAlgn="auto" latinLnBrk="0" hangingPunct="1">
              <a:lnSpc>
                <a:spcPts val="2507"/>
              </a:lnSpc>
              <a:spcBef>
                <a:spcPts val="0"/>
              </a:spcBef>
              <a:spcAft>
                <a:spcPts val="0"/>
              </a:spcAft>
              <a:buClrTx/>
              <a:buSzTx/>
              <a:buFontTx/>
              <a:buNone/>
              <a:tabLst/>
              <a:defRPr/>
            </a:pPr>
            <a:r>
              <a:rPr lang="en-US" sz="1600" spc="116" dirty="0">
                <a:solidFill>
                  <a:srgbClr val="1B5C4E"/>
                </a:solidFill>
                <a:latin typeface="Montserrat" pitchFamily="2" charset="77"/>
              </a:rPr>
              <a:t>Camarones y langostinos</a:t>
            </a:r>
            <a:endParaRPr kumimoji="0" lang="en-US" sz="1600" b="0" i="0" u="none" strike="noStrike" kern="1200" cap="none" spc="116" normalizeH="0" baseline="0" noProof="0" dirty="0">
              <a:ln>
                <a:noFill/>
              </a:ln>
              <a:solidFill>
                <a:srgbClr val="1B5C4E"/>
              </a:solidFill>
              <a:effectLst/>
              <a:uLnTx/>
              <a:uFillTx/>
              <a:latin typeface="Montserrat" pitchFamily="2" charset="77"/>
            </a:endParaRPr>
          </a:p>
        </p:txBody>
      </p:sp>
      <p:sp>
        <p:nvSpPr>
          <p:cNvPr id="15" name="TextBox 22">
            <a:extLst>
              <a:ext uri="{FF2B5EF4-FFF2-40B4-BE49-F238E27FC236}">
                <a16:creationId xmlns:a16="http://schemas.microsoft.com/office/drawing/2014/main" id="{BA495ACF-0507-5EC7-CB91-7A62AA07FAC9}"/>
              </a:ext>
            </a:extLst>
          </p:cNvPr>
          <p:cNvSpPr txBox="1"/>
          <p:nvPr/>
        </p:nvSpPr>
        <p:spPr>
          <a:xfrm>
            <a:off x="3877453" y="1663982"/>
            <a:ext cx="4634066" cy="291170"/>
          </a:xfrm>
          <a:prstGeom prst="rect">
            <a:avLst/>
          </a:prstGeom>
        </p:spPr>
        <p:txBody>
          <a:bodyPr wrap="square" lIns="0" tIns="0" rIns="0" bIns="0" rtlCol="0" anchor="t">
            <a:spAutoFit/>
          </a:bodyPr>
          <a:lstStyle/>
          <a:p>
            <a:pPr marL="0" marR="0" lvl="0" indent="0" algn="ctr" defTabSz="914400" rtl="0" eaLnBrk="1" fontAlgn="auto" latinLnBrk="0" hangingPunct="1">
              <a:lnSpc>
                <a:spcPts val="2507"/>
              </a:lnSpc>
              <a:spcBef>
                <a:spcPts val="0"/>
              </a:spcBef>
              <a:spcAft>
                <a:spcPts val="0"/>
              </a:spcAft>
              <a:buClrTx/>
              <a:buSzTx/>
              <a:buFontTx/>
              <a:buNone/>
              <a:tabLst/>
              <a:defRPr/>
            </a:pPr>
            <a:r>
              <a:rPr lang="en-US" sz="1600" spc="116" dirty="0" err="1">
                <a:solidFill>
                  <a:srgbClr val="1B5C4E"/>
                </a:solidFill>
                <a:latin typeface="Montserrat" pitchFamily="2" charset="77"/>
              </a:rPr>
              <a:t>Cangrejos</a:t>
            </a:r>
            <a:endParaRPr kumimoji="0" lang="en-US" sz="1600" b="0" i="0" u="none" strike="noStrike" kern="1200" cap="none" spc="116" normalizeH="0" baseline="0" noProof="0" dirty="0">
              <a:ln>
                <a:noFill/>
              </a:ln>
              <a:solidFill>
                <a:srgbClr val="1B5C4E"/>
              </a:solidFill>
              <a:effectLst/>
              <a:uLnTx/>
              <a:uFillTx/>
              <a:latin typeface="Montserrat" pitchFamily="2" charset="77"/>
            </a:endParaRPr>
          </a:p>
        </p:txBody>
      </p:sp>
      <p:sp>
        <p:nvSpPr>
          <p:cNvPr id="17" name="TextBox 22">
            <a:extLst>
              <a:ext uri="{FF2B5EF4-FFF2-40B4-BE49-F238E27FC236}">
                <a16:creationId xmlns:a16="http://schemas.microsoft.com/office/drawing/2014/main" id="{2A81A143-F836-8452-F054-92975A4800A6}"/>
              </a:ext>
            </a:extLst>
          </p:cNvPr>
          <p:cNvSpPr txBox="1"/>
          <p:nvPr/>
        </p:nvSpPr>
        <p:spPr>
          <a:xfrm>
            <a:off x="7665167" y="1663982"/>
            <a:ext cx="4634066" cy="291170"/>
          </a:xfrm>
          <a:prstGeom prst="rect">
            <a:avLst/>
          </a:prstGeom>
        </p:spPr>
        <p:txBody>
          <a:bodyPr wrap="square" lIns="0" tIns="0" rIns="0" bIns="0" rtlCol="0" anchor="t">
            <a:spAutoFit/>
          </a:bodyPr>
          <a:lstStyle/>
          <a:p>
            <a:pPr marL="0" marR="0" lvl="0" indent="0" algn="ctr" defTabSz="914400" rtl="0" eaLnBrk="1" fontAlgn="auto" latinLnBrk="0" hangingPunct="1">
              <a:lnSpc>
                <a:spcPts val="2507"/>
              </a:lnSpc>
              <a:spcBef>
                <a:spcPts val="0"/>
              </a:spcBef>
              <a:spcAft>
                <a:spcPts val="0"/>
              </a:spcAft>
              <a:buClrTx/>
              <a:buSzTx/>
              <a:buFontTx/>
              <a:buNone/>
              <a:tabLst/>
              <a:defRPr/>
            </a:pPr>
            <a:r>
              <a:rPr lang="en-US" sz="1600" spc="116" dirty="0" err="1">
                <a:solidFill>
                  <a:srgbClr val="1B5C4E"/>
                </a:solidFill>
                <a:latin typeface="Montserrat" pitchFamily="2" charset="77"/>
              </a:rPr>
              <a:t>Anfípodos</a:t>
            </a:r>
            <a:endParaRPr kumimoji="0" lang="en-US" sz="1600" b="0" i="0" u="none" strike="noStrike" kern="1200" cap="none" spc="116" normalizeH="0" baseline="0" noProof="0" dirty="0">
              <a:ln>
                <a:noFill/>
              </a:ln>
              <a:solidFill>
                <a:srgbClr val="1B5C4E"/>
              </a:solidFill>
              <a:effectLst/>
              <a:uLnTx/>
              <a:uFillTx/>
              <a:latin typeface="Montserrat" pitchFamily="2" charset="77"/>
            </a:endParaRPr>
          </a:p>
        </p:txBody>
      </p:sp>
      <p:pic>
        <p:nvPicPr>
          <p:cNvPr id="25" name="Imagen 24">
            <a:extLst>
              <a:ext uri="{FF2B5EF4-FFF2-40B4-BE49-F238E27FC236}">
                <a16:creationId xmlns:a16="http://schemas.microsoft.com/office/drawing/2014/main" id="{59F13440-F39C-7983-409A-17BF0740BD6E}"/>
              </a:ext>
            </a:extLst>
          </p:cNvPr>
          <p:cNvPicPr>
            <a:picLocks noChangeAspect="1"/>
          </p:cNvPicPr>
          <p:nvPr/>
        </p:nvPicPr>
        <p:blipFill>
          <a:blip r:embed="rId5"/>
          <a:stretch>
            <a:fillRect/>
          </a:stretch>
        </p:blipFill>
        <p:spPr>
          <a:xfrm>
            <a:off x="5019736" y="2438400"/>
            <a:ext cx="2349500" cy="1981200"/>
          </a:xfrm>
          <a:prstGeom prst="rect">
            <a:avLst/>
          </a:prstGeom>
        </p:spPr>
      </p:pic>
      <p:pic>
        <p:nvPicPr>
          <p:cNvPr id="26" name="Imagen 25">
            <a:extLst>
              <a:ext uri="{FF2B5EF4-FFF2-40B4-BE49-F238E27FC236}">
                <a16:creationId xmlns:a16="http://schemas.microsoft.com/office/drawing/2014/main" id="{CF5FA655-2764-10AE-F1C8-1BB62B34C6DF}"/>
              </a:ext>
            </a:extLst>
          </p:cNvPr>
          <p:cNvPicPr>
            <a:picLocks noChangeAspect="1"/>
          </p:cNvPicPr>
          <p:nvPr/>
        </p:nvPicPr>
        <p:blipFill>
          <a:blip r:embed="rId6"/>
          <a:stretch>
            <a:fillRect/>
          </a:stretch>
        </p:blipFill>
        <p:spPr>
          <a:xfrm>
            <a:off x="8912691" y="2500451"/>
            <a:ext cx="2933004" cy="1949619"/>
          </a:xfrm>
          <a:prstGeom prst="rect">
            <a:avLst/>
          </a:prstGeom>
        </p:spPr>
      </p:pic>
      <p:pic>
        <p:nvPicPr>
          <p:cNvPr id="28" name="Imagen 27">
            <a:extLst>
              <a:ext uri="{FF2B5EF4-FFF2-40B4-BE49-F238E27FC236}">
                <a16:creationId xmlns:a16="http://schemas.microsoft.com/office/drawing/2014/main" id="{49996458-66F1-2904-9616-8EFD8FB5ED42}"/>
              </a:ext>
            </a:extLst>
          </p:cNvPr>
          <p:cNvPicPr>
            <a:picLocks noChangeAspect="1"/>
          </p:cNvPicPr>
          <p:nvPr/>
        </p:nvPicPr>
        <p:blipFill>
          <a:blip r:embed="rId7"/>
          <a:stretch>
            <a:fillRect/>
          </a:stretch>
        </p:blipFill>
        <p:spPr>
          <a:xfrm>
            <a:off x="888532" y="2131561"/>
            <a:ext cx="2642535" cy="1406817"/>
          </a:xfrm>
          <a:prstGeom prst="rect">
            <a:avLst/>
          </a:prstGeom>
        </p:spPr>
      </p:pic>
      <p:pic>
        <p:nvPicPr>
          <p:cNvPr id="30" name="Imagen 29">
            <a:extLst>
              <a:ext uri="{FF2B5EF4-FFF2-40B4-BE49-F238E27FC236}">
                <a16:creationId xmlns:a16="http://schemas.microsoft.com/office/drawing/2014/main" id="{69FD79BC-EE38-EF97-1BD2-B34596E82756}"/>
              </a:ext>
            </a:extLst>
          </p:cNvPr>
          <p:cNvPicPr>
            <a:picLocks noChangeAspect="1"/>
          </p:cNvPicPr>
          <p:nvPr/>
        </p:nvPicPr>
        <p:blipFill>
          <a:blip r:embed="rId8"/>
          <a:stretch>
            <a:fillRect/>
          </a:stretch>
        </p:blipFill>
        <p:spPr>
          <a:xfrm>
            <a:off x="1440337" y="3367931"/>
            <a:ext cx="1753392" cy="1640270"/>
          </a:xfrm>
          <a:prstGeom prst="rect">
            <a:avLst/>
          </a:prstGeom>
        </p:spPr>
      </p:pic>
    </p:spTree>
    <p:extLst>
      <p:ext uri="{BB962C8B-B14F-4D97-AF65-F5344CB8AC3E}">
        <p14:creationId xmlns:p14="http://schemas.microsoft.com/office/powerpoint/2010/main" val="3866082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EBFDA-DB29-B941-6BE8-429BF4FBD9F5}"/>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696A875F-9B2B-4A12-95E4-BC3CD0E6BDBE}"/>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43C2DFD6-EDE3-889F-02E7-E2C8017E13A5}"/>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Quelicerados </a:t>
            </a:r>
            <a:r>
              <a:rPr lang="es-MX" b="0" kern="100" dirty="0">
                <a:latin typeface="Montserrat" pitchFamily="2" charset="77"/>
                <a:ea typeface="Times New Roman" panose="02020603050405020304" pitchFamily="18" charset="0"/>
                <a:cs typeface="Times New Roman" panose="02020603050405020304" pitchFamily="18" charset="0"/>
              </a:rPr>
              <a:t>(Filo Arthropoda &gt; Subfilo Chelicerata)</a:t>
            </a:r>
            <a:endParaRPr lang="es-ES_tradnl" sz="4000" b="0" dirty="0"/>
          </a:p>
        </p:txBody>
      </p:sp>
      <p:grpSp>
        <p:nvGrpSpPr>
          <p:cNvPr id="6" name="Grupo 5">
            <a:extLst>
              <a:ext uri="{FF2B5EF4-FFF2-40B4-BE49-F238E27FC236}">
                <a16:creationId xmlns:a16="http://schemas.microsoft.com/office/drawing/2014/main" id="{39D4703B-A3A4-5AF3-A282-18927DA29CC5}"/>
              </a:ext>
            </a:extLst>
          </p:cNvPr>
          <p:cNvGrpSpPr/>
          <p:nvPr/>
        </p:nvGrpSpPr>
        <p:grpSpPr>
          <a:xfrm>
            <a:off x="3476281" y="5583034"/>
            <a:ext cx="5436410" cy="574497"/>
            <a:chOff x="482823" y="5316185"/>
            <a:chExt cx="5436410" cy="574497"/>
          </a:xfrm>
        </p:grpSpPr>
        <p:sp>
          <p:nvSpPr>
            <p:cNvPr id="18" name="Freeform 7">
              <a:extLst>
                <a:ext uri="{FF2B5EF4-FFF2-40B4-BE49-F238E27FC236}">
                  <a16:creationId xmlns:a16="http://schemas.microsoft.com/office/drawing/2014/main" id="{EED29A6E-46F3-323A-8CC9-1EEDC890FB6F}"/>
                </a:ext>
              </a:extLst>
            </p:cNvPr>
            <p:cNvSpPr/>
            <p:nvPr/>
          </p:nvSpPr>
          <p:spPr>
            <a:xfrm>
              <a:off x="1066553" y="5491671"/>
              <a:ext cx="4015706" cy="399011"/>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3">
                <a:alphaModFix amt="60000"/>
                <a:extLst>
                  <a:ext uri="{96DAC541-7B7A-43D3-8B79-37D633B846F1}">
                    <asvg:svgBlip xmlns:asvg="http://schemas.microsoft.com/office/drawing/2016/SVG/main" r:embed="rId4"/>
                  </a:ext>
                </a:extLst>
              </a:blip>
              <a:stretch>
                <a:fillRect/>
              </a:stretch>
            </a:blipFill>
          </p:spPr>
          <p:txBody>
            <a:bodyPr/>
            <a:lstStyle/>
            <a:p>
              <a:endParaRPr lang="es-MX" sz="1600">
                <a:latin typeface="Montserrat" pitchFamily="2" charset="77"/>
              </a:endParaRPr>
            </a:p>
          </p:txBody>
        </p:sp>
        <p:sp>
          <p:nvSpPr>
            <p:cNvPr id="19" name="TextBox 17">
              <a:extLst>
                <a:ext uri="{FF2B5EF4-FFF2-40B4-BE49-F238E27FC236}">
                  <a16:creationId xmlns:a16="http://schemas.microsoft.com/office/drawing/2014/main" id="{630AFF2C-A6F9-B640-169D-8CE8E9D4661F}"/>
                </a:ext>
              </a:extLst>
            </p:cNvPr>
            <p:cNvSpPr txBox="1"/>
            <p:nvPr/>
          </p:nvSpPr>
          <p:spPr>
            <a:xfrm>
              <a:off x="482823" y="5316185"/>
              <a:ext cx="5436410" cy="496161"/>
            </a:xfrm>
            <a:prstGeom prst="rect">
              <a:avLst/>
            </a:prstGeom>
          </p:spPr>
          <p:txBody>
            <a:bodyPr wrap="square" lIns="0" tIns="0" rIns="0" bIns="0" rtlCol="0" anchor="t">
              <a:spAutoFit/>
            </a:bodyPr>
            <a:lstStyle/>
            <a:p>
              <a:pPr marL="0" marR="0" lvl="0" indent="0" algn="ctr" defTabSz="914400" rtl="0" eaLnBrk="1" fontAlgn="auto" latinLnBrk="0" hangingPunct="1">
                <a:lnSpc>
                  <a:spcPts val="4479"/>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Identificar</a:t>
              </a:r>
              <a:r>
                <a:rPr kumimoji="0" lang="en-US" sz="1600" b="0" i="0" u="none" strike="noStrike" kern="1200" cap="none" spc="0" normalizeH="0" baseline="0" noProof="0" dirty="0">
                  <a:ln>
                    <a:noFill/>
                  </a:ln>
                  <a:solidFill>
                    <a:srgbClr val="000000"/>
                  </a:solidFill>
                  <a:effectLst/>
                  <a:uLnTx/>
                  <a:uFillTx/>
                  <a:latin typeface="Montserrat" pitchFamily="2" charset="77"/>
                </a:rPr>
                <a:t> a </a:t>
              </a:r>
              <a:r>
                <a:rPr kumimoji="0" lang="en-US" sz="1600" b="0" i="0" u="none" strike="noStrike" kern="1200" cap="none" spc="0" normalizeH="0" baseline="0" noProof="0" dirty="0" err="1">
                  <a:ln>
                    <a:noFill/>
                  </a:ln>
                  <a:solidFill>
                    <a:srgbClr val="000000"/>
                  </a:solidFill>
                  <a:effectLst/>
                  <a:uLnTx/>
                  <a:uFillTx/>
                  <a:latin typeface="Montserrat" pitchFamily="2" charset="77"/>
                </a:rPr>
                <a:t>nivel</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subclase</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grpSp>
      <p:sp>
        <p:nvSpPr>
          <p:cNvPr id="2" name="TextBox 15">
            <a:extLst>
              <a:ext uri="{FF2B5EF4-FFF2-40B4-BE49-F238E27FC236}">
                <a16:creationId xmlns:a16="http://schemas.microsoft.com/office/drawing/2014/main" id="{1629F157-2D63-E039-DA36-1AA457716B6E}"/>
              </a:ext>
            </a:extLst>
          </p:cNvPr>
          <p:cNvSpPr txBox="1"/>
          <p:nvPr/>
        </p:nvSpPr>
        <p:spPr>
          <a:xfrm>
            <a:off x="2774824" y="793992"/>
            <a:ext cx="6396591" cy="525016"/>
          </a:xfrm>
          <a:prstGeom prst="rect">
            <a:avLst/>
          </a:prstGeom>
        </p:spPr>
        <p:txBody>
          <a:bodyPr wrap="square" lIns="0" tIns="0" rIns="0" bIns="0" rtlCol="0" anchor="t">
            <a:spAutoFit/>
          </a:bodyPr>
          <a:lstStyle/>
          <a:p>
            <a:pPr marL="0" marR="0" lvl="0" indent="0" algn="ctr" defTabSz="914400" rtl="0" eaLnBrk="1" fontAlgn="auto" latinLnBrk="0" hangingPunct="1">
              <a:lnSpc>
                <a:spcPts val="4759"/>
              </a:lnSpc>
              <a:spcBef>
                <a:spcPts val="0"/>
              </a:spcBef>
              <a:spcAft>
                <a:spcPts val="0"/>
              </a:spcAft>
              <a:buClrTx/>
              <a:buSzTx/>
              <a:buFontTx/>
              <a:buNone/>
              <a:tabLst/>
              <a:defRPr/>
            </a:pPr>
            <a:r>
              <a:rPr kumimoji="0" lang="en-US" sz="1600" b="0" i="0" u="sng" strike="noStrike" kern="1200" cap="none" spc="0" normalizeH="0" baseline="0" noProof="0" dirty="0">
                <a:ln>
                  <a:noFill/>
                </a:ln>
                <a:solidFill>
                  <a:srgbClr val="000000"/>
                </a:solidFill>
                <a:effectLst/>
                <a:uLnTx/>
                <a:uFillTx/>
                <a:latin typeface="Montserrat" pitchFamily="2" charset="77"/>
              </a:rPr>
              <a:t>Tienen </a:t>
            </a:r>
            <a:r>
              <a:rPr lang="en-US" sz="1600" u="sng" dirty="0">
                <a:solidFill>
                  <a:srgbClr val="000000"/>
                </a:solidFill>
                <a:latin typeface="Montserrat" pitchFamily="2" charset="77"/>
              </a:rPr>
              <a:t>8</a:t>
            </a:r>
            <a:r>
              <a:rPr kumimoji="0" lang="en-US" sz="1600" b="0" i="0" u="sng" strike="noStrike" kern="1200" cap="none" spc="0" normalizeH="0" baseline="0" noProof="0" dirty="0">
                <a:ln>
                  <a:noFill/>
                </a:ln>
                <a:solidFill>
                  <a:srgbClr val="000000"/>
                </a:solidFill>
                <a:effectLst/>
                <a:uLnTx/>
                <a:uFillTx/>
                <a:latin typeface="Montserrat" pitchFamily="2" charset="77"/>
              </a:rPr>
              <a:t> patas</a:t>
            </a:r>
          </a:p>
        </p:txBody>
      </p:sp>
      <p:sp>
        <p:nvSpPr>
          <p:cNvPr id="3" name="TextBox 17">
            <a:extLst>
              <a:ext uri="{FF2B5EF4-FFF2-40B4-BE49-F238E27FC236}">
                <a16:creationId xmlns:a16="http://schemas.microsoft.com/office/drawing/2014/main" id="{527FAAB9-8528-2534-C412-0CC5EC98FC45}"/>
              </a:ext>
            </a:extLst>
          </p:cNvPr>
          <p:cNvSpPr txBox="1"/>
          <p:nvPr/>
        </p:nvSpPr>
        <p:spPr>
          <a:xfrm>
            <a:off x="593784" y="1821191"/>
            <a:ext cx="4680581" cy="2861617"/>
          </a:xfrm>
          <a:prstGeom prst="rect">
            <a:avLst/>
          </a:prstGeom>
        </p:spPr>
        <p:txBody>
          <a:bodyPr wrap="square" lIns="0" tIns="0" rIns="0" bIns="0" rtlCol="0" anchor="t">
            <a:spAutoFit/>
          </a:bodyPr>
          <a:lstStyle/>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b="0" i="0" u="none" strike="noStrike" kern="1200" cap="none" spc="0" normalizeH="0" baseline="0" noProof="0" dirty="0">
                <a:ln>
                  <a:noFill/>
                </a:ln>
                <a:solidFill>
                  <a:srgbClr val="000000"/>
                </a:solidFill>
                <a:effectLst/>
                <a:uLnTx/>
                <a:uFillTx/>
                <a:latin typeface="Montserrat" pitchFamily="2" charset="77"/>
              </a:rPr>
              <a:t>Lo </a:t>
            </a:r>
            <a:r>
              <a:rPr kumimoji="0" lang="en-US" b="0" i="0" u="none" strike="noStrike" kern="1200" cap="none" spc="0" normalizeH="0" baseline="0" noProof="0" dirty="0" err="1">
                <a:ln>
                  <a:noFill/>
                </a:ln>
                <a:solidFill>
                  <a:srgbClr val="000000"/>
                </a:solidFill>
                <a:effectLst/>
                <a:uLnTx/>
                <a:uFillTx/>
                <a:latin typeface="Montserrat" pitchFamily="2" charset="77"/>
              </a:rPr>
              <a:t>ácaros</a:t>
            </a:r>
            <a:r>
              <a:rPr kumimoji="0" lang="en-US" b="0" i="0" u="none" strike="noStrike" kern="1200" cap="none" spc="0" normalizeH="0" baseline="0" noProof="0" dirty="0">
                <a:ln>
                  <a:noFill/>
                </a:ln>
                <a:solidFill>
                  <a:srgbClr val="000000"/>
                </a:solidFill>
                <a:effectLst/>
                <a:uLnTx/>
                <a:uFillTx/>
                <a:latin typeface="Montserrat" pitchFamily="2" charset="77"/>
              </a:rPr>
              <a:t> son las </a:t>
            </a:r>
            <a:r>
              <a:rPr lang="en-US" b="1" dirty="0" err="1">
                <a:solidFill>
                  <a:srgbClr val="000000"/>
                </a:solidFill>
                <a:latin typeface="Montserrat" pitchFamily="2" charset="77"/>
              </a:rPr>
              <a:t>únicas</a:t>
            </a:r>
            <a:r>
              <a:rPr lang="en-US" b="1" dirty="0">
                <a:solidFill>
                  <a:srgbClr val="000000"/>
                </a:solidFill>
                <a:latin typeface="Montserrat" pitchFamily="2" charset="77"/>
              </a:rPr>
              <a:t> </a:t>
            </a:r>
            <a:r>
              <a:rPr lang="en-US" b="1" dirty="0" err="1">
                <a:solidFill>
                  <a:srgbClr val="000000"/>
                </a:solidFill>
                <a:latin typeface="Montserrat" pitchFamily="2" charset="77"/>
              </a:rPr>
              <a:t>arañas</a:t>
            </a:r>
            <a:r>
              <a:rPr lang="en-US" dirty="0">
                <a:solidFill>
                  <a:srgbClr val="000000"/>
                </a:solidFill>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acuáticas</a:t>
            </a:r>
            <a:r>
              <a:rPr kumimoji="0" lang="en-US" b="0" i="0" u="none" strike="noStrike" kern="1200" cap="none" spc="0" normalizeH="0" baseline="0" noProof="0" dirty="0">
                <a:ln>
                  <a:noFill/>
                </a:ln>
                <a:solidFill>
                  <a:srgbClr val="000000"/>
                </a:solidFill>
                <a:effectLst/>
                <a:uLnTx/>
                <a:uFillTx/>
                <a:latin typeface="Montserrat" pitchFamily="2" charset="77"/>
              </a:rPr>
              <a:t>.</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b="0" i="0" u="none" strike="noStrike" kern="1200" cap="none" spc="0" normalizeH="0" baseline="0" noProof="0" dirty="0" err="1">
                <a:ln>
                  <a:noFill/>
                </a:ln>
                <a:solidFill>
                  <a:srgbClr val="000000"/>
                </a:solidFill>
                <a:effectLst/>
                <a:uLnTx/>
                <a:uFillTx/>
                <a:latin typeface="Montserrat" pitchFamily="2" charset="77"/>
              </a:rPr>
              <a:t>Generalmente</a:t>
            </a:r>
            <a:r>
              <a:rPr kumimoji="0" lang="en-US" b="0" i="0" u="none" strike="noStrike" kern="1200" cap="none" spc="0" normalizeH="0" baseline="0" noProof="0" dirty="0">
                <a:ln>
                  <a:noFill/>
                </a:ln>
                <a:solidFill>
                  <a:srgbClr val="000000"/>
                </a:solidFill>
                <a:effectLst/>
                <a:uLnTx/>
                <a:uFillTx/>
                <a:latin typeface="Montserrat" pitchFamily="2" charset="77"/>
              </a:rPr>
              <a:t> de </a:t>
            </a:r>
            <a:r>
              <a:rPr kumimoji="0" lang="en-US" b="0" i="0" u="none" strike="noStrike" kern="1200" cap="none" spc="0" normalizeH="0" baseline="0" noProof="0" dirty="0" err="1">
                <a:ln>
                  <a:noFill/>
                </a:ln>
                <a:solidFill>
                  <a:srgbClr val="000000"/>
                </a:solidFill>
                <a:effectLst/>
                <a:uLnTx/>
                <a:uFillTx/>
                <a:latin typeface="Montserrat" pitchFamily="2" charset="77"/>
              </a:rPr>
              <a:t>tamaño</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pequeño</a:t>
            </a:r>
            <a:r>
              <a:rPr kumimoji="0" lang="en-US" b="0" i="0" u="none" strike="noStrike" kern="1200" cap="none" spc="0" normalizeH="0" baseline="0" noProof="0" dirty="0">
                <a:ln>
                  <a:noFill/>
                </a:ln>
                <a:solidFill>
                  <a:srgbClr val="000000"/>
                </a:solidFill>
                <a:effectLst/>
                <a:uLnTx/>
                <a:uFillTx/>
                <a:latin typeface="Montserrat" pitchFamily="2" charset="77"/>
              </a:rPr>
              <a:t> (0.5 a 2mm).</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b="0" i="0" u="none" strike="noStrike" kern="1200" cap="none" spc="0" normalizeH="0" baseline="0" noProof="0" dirty="0">
                <a:ln>
                  <a:noFill/>
                </a:ln>
                <a:solidFill>
                  <a:srgbClr val="000000"/>
                </a:solidFill>
                <a:effectLst/>
                <a:uLnTx/>
                <a:uFillTx/>
                <a:latin typeface="Montserrat" pitchFamily="2" charset="77"/>
              </a:rPr>
              <a:t>Se </a:t>
            </a:r>
            <a:r>
              <a:rPr kumimoji="0" lang="en-US" b="0" i="0" u="none" strike="noStrike" kern="1200" cap="none" spc="0" normalizeH="0" baseline="0" noProof="0" dirty="0" err="1">
                <a:ln>
                  <a:noFill/>
                </a:ln>
                <a:solidFill>
                  <a:srgbClr val="000000"/>
                </a:solidFill>
                <a:effectLst/>
                <a:uLnTx/>
                <a:uFillTx/>
                <a:latin typeface="Montserrat" pitchFamily="2" charset="77"/>
              </a:rPr>
              <a:t>observan</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como</a:t>
            </a:r>
            <a:r>
              <a:rPr kumimoji="0" lang="en-US" b="0" i="0" u="none" strike="noStrike" kern="1200" cap="none" spc="0" normalizeH="0" baseline="0" noProof="0" dirty="0">
                <a:ln>
                  <a:noFill/>
                </a:ln>
                <a:solidFill>
                  <a:srgbClr val="000000"/>
                </a:solidFill>
                <a:effectLst/>
                <a:uLnTx/>
                <a:uFillTx/>
                <a:latin typeface="Montserrat" pitchFamily="2" charset="77"/>
              </a:rPr>
              <a:t> puntos negros, </a:t>
            </a:r>
            <a:r>
              <a:rPr kumimoji="0" lang="en-US" b="0" i="0" u="none" strike="noStrike" kern="1200" cap="none" spc="0" normalizeH="0" baseline="0" noProof="0" dirty="0" err="1">
                <a:ln>
                  <a:noFill/>
                </a:ln>
                <a:solidFill>
                  <a:srgbClr val="000000"/>
                </a:solidFill>
                <a:effectLst/>
                <a:uLnTx/>
                <a:uFillTx/>
                <a:latin typeface="Montserrat" pitchFamily="2" charset="77"/>
              </a:rPr>
              <a:t>rojos</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azules</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verdes</a:t>
            </a:r>
            <a:r>
              <a:rPr kumimoji="0" lang="en-US" b="0" i="0" u="none" strike="noStrike" kern="1200" cap="none" spc="0" normalizeH="0" baseline="0" noProof="0" dirty="0">
                <a:ln>
                  <a:noFill/>
                </a:ln>
                <a:solidFill>
                  <a:srgbClr val="000000"/>
                </a:solidFill>
                <a:effectLst/>
                <a:uLnTx/>
                <a:uFillTx/>
                <a:latin typeface="Montserrat" pitchFamily="2" charset="77"/>
              </a:rPr>
              <a:t> o </a:t>
            </a:r>
            <a:r>
              <a:rPr kumimoji="0" lang="en-US" b="0" i="0" u="none" strike="noStrike" kern="1200" cap="none" spc="0" normalizeH="0" baseline="0" noProof="0" dirty="0" err="1">
                <a:ln>
                  <a:noFill/>
                </a:ln>
                <a:solidFill>
                  <a:srgbClr val="000000"/>
                </a:solidFill>
                <a:effectLst/>
                <a:uLnTx/>
                <a:uFillTx/>
                <a:latin typeface="Montserrat" pitchFamily="2" charset="77"/>
              </a:rPr>
              <a:t>anaranjados</a:t>
            </a:r>
            <a:r>
              <a:rPr kumimoji="0" lang="en-US" b="0" i="0" u="none" strike="noStrike" kern="1200" cap="none" spc="0" normalizeH="0" baseline="0" noProof="0" dirty="0">
                <a:ln>
                  <a:noFill/>
                </a:ln>
                <a:solidFill>
                  <a:srgbClr val="000000"/>
                </a:solidFill>
                <a:effectLst/>
                <a:uLnTx/>
                <a:uFillTx/>
                <a:latin typeface="Montserrat" pitchFamily="2" charset="77"/>
              </a:rPr>
              <a:t>.</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b="1" i="0" u="none" strike="noStrike" kern="1200" cap="none" spc="0" normalizeH="0" baseline="0" noProof="0" dirty="0">
                <a:ln>
                  <a:noFill/>
                </a:ln>
                <a:solidFill>
                  <a:srgbClr val="000000"/>
                </a:solidFill>
                <a:effectLst/>
                <a:uLnTx/>
                <a:uFillTx/>
                <a:latin typeface="Montserrat" pitchFamily="2" charset="77"/>
              </a:rPr>
              <a:t>1 </a:t>
            </a:r>
            <a:r>
              <a:rPr kumimoji="0" lang="en-US" b="1" i="0" u="none" strike="noStrike" kern="1200" cap="none" spc="0" normalizeH="0" baseline="0" noProof="0" dirty="0" err="1">
                <a:ln>
                  <a:noFill/>
                </a:ln>
                <a:solidFill>
                  <a:srgbClr val="000000"/>
                </a:solidFill>
                <a:effectLst/>
                <a:uLnTx/>
                <a:uFillTx/>
                <a:latin typeface="Montserrat" pitchFamily="2" charset="77"/>
              </a:rPr>
              <a:t>subclase</a:t>
            </a:r>
            <a:r>
              <a:rPr kumimoji="0" lang="en-US" b="0" i="0" u="none" strike="noStrike" kern="1200" cap="none" spc="0" normalizeH="0" baseline="0" noProof="0" dirty="0">
                <a:ln>
                  <a:noFill/>
                </a:ln>
                <a:solidFill>
                  <a:srgbClr val="000000"/>
                </a:solidFill>
                <a:effectLst/>
                <a:uLnTx/>
                <a:uFillTx/>
                <a:latin typeface="Montserrat" pitchFamily="2" charset="77"/>
              </a:rPr>
              <a:t>.</a:t>
            </a:r>
          </a:p>
        </p:txBody>
      </p:sp>
      <p:sp>
        <p:nvSpPr>
          <p:cNvPr id="5" name="Freeform 9">
            <a:extLst>
              <a:ext uri="{FF2B5EF4-FFF2-40B4-BE49-F238E27FC236}">
                <a16:creationId xmlns:a16="http://schemas.microsoft.com/office/drawing/2014/main" id="{33416B78-C38B-725A-F1A9-CBB90C864AA8}"/>
              </a:ext>
            </a:extLst>
          </p:cNvPr>
          <p:cNvSpPr/>
          <p:nvPr/>
        </p:nvSpPr>
        <p:spPr>
          <a:xfrm rot="9995423">
            <a:off x="6443397" y="1077103"/>
            <a:ext cx="2731642" cy="2467726"/>
          </a:xfrm>
          <a:custGeom>
            <a:avLst/>
            <a:gdLst/>
            <a:ahLst/>
            <a:cxnLst/>
            <a:rect l="l" t="t" r="r" b="b"/>
            <a:pathLst>
              <a:path w="2731642" h="2467726">
                <a:moveTo>
                  <a:pt x="0" y="0"/>
                </a:moveTo>
                <a:lnTo>
                  <a:pt x="2731642" y="0"/>
                </a:lnTo>
                <a:lnTo>
                  <a:pt x="2731642" y="2467726"/>
                </a:lnTo>
                <a:lnTo>
                  <a:pt x="0" y="2467726"/>
                </a:lnTo>
                <a:lnTo>
                  <a:pt x="0" y="0"/>
                </a:lnTo>
                <a:close/>
              </a:path>
            </a:pathLst>
          </a:custGeom>
          <a:blipFill>
            <a:blip r:embed="rId5"/>
            <a:stretch>
              <a:fillRect/>
            </a:stretch>
          </a:blipFill>
        </p:spPr>
        <p:txBody>
          <a:bodyPr/>
          <a:lstStyle/>
          <a:p>
            <a:endParaRPr lang="es-MX" sz="1600">
              <a:latin typeface="Montserrat" pitchFamily="2" charset="77"/>
            </a:endParaRPr>
          </a:p>
        </p:txBody>
      </p:sp>
      <p:sp>
        <p:nvSpPr>
          <p:cNvPr id="8" name="Freeform 7">
            <a:extLst>
              <a:ext uri="{FF2B5EF4-FFF2-40B4-BE49-F238E27FC236}">
                <a16:creationId xmlns:a16="http://schemas.microsoft.com/office/drawing/2014/main" id="{F4456B00-9B38-7BDB-D707-1BD157C11D47}"/>
              </a:ext>
            </a:extLst>
          </p:cNvPr>
          <p:cNvSpPr/>
          <p:nvPr/>
        </p:nvSpPr>
        <p:spPr>
          <a:xfrm>
            <a:off x="9587284" y="851429"/>
            <a:ext cx="2530260" cy="2508932"/>
          </a:xfrm>
          <a:custGeom>
            <a:avLst/>
            <a:gdLst/>
            <a:ahLst/>
            <a:cxnLst/>
            <a:rect l="l" t="t" r="r" b="b"/>
            <a:pathLst>
              <a:path w="3256328" h="2941720">
                <a:moveTo>
                  <a:pt x="0" y="0"/>
                </a:moveTo>
                <a:lnTo>
                  <a:pt x="3256328" y="0"/>
                </a:lnTo>
                <a:lnTo>
                  <a:pt x="3256328" y="2941720"/>
                </a:lnTo>
                <a:lnTo>
                  <a:pt x="0" y="2941720"/>
                </a:lnTo>
                <a:lnTo>
                  <a:pt x="0" y="0"/>
                </a:lnTo>
                <a:close/>
              </a:path>
            </a:pathLst>
          </a:custGeom>
          <a:blipFill>
            <a:blip r:embed="rId6"/>
            <a:stretch>
              <a:fillRect/>
            </a:stretch>
          </a:blipFill>
        </p:spPr>
        <p:txBody>
          <a:bodyPr/>
          <a:lstStyle/>
          <a:p>
            <a:endParaRPr lang="es-MX"/>
          </a:p>
        </p:txBody>
      </p:sp>
      <p:sp>
        <p:nvSpPr>
          <p:cNvPr id="10" name="Freeform 8">
            <a:extLst>
              <a:ext uri="{FF2B5EF4-FFF2-40B4-BE49-F238E27FC236}">
                <a16:creationId xmlns:a16="http://schemas.microsoft.com/office/drawing/2014/main" id="{4BE5916A-9B2F-58A3-2916-D41FB24A7BE8}"/>
              </a:ext>
            </a:extLst>
          </p:cNvPr>
          <p:cNvSpPr/>
          <p:nvPr/>
        </p:nvSpPr>
        <p:spPr>
          <a:xfrm>
            <a:off x="7967959" y="3074102"/>
            <a:ext cx="2406912" cy="2054603"/>
          </a:xfrm>
          <a:custGeom>
            <a:avLst/>
            <a:gdLst/>
            <a:ahLst/>
            <a:cxnLst/>
            <a:rect l="l" t="t" r="r" b="b"/>
            <a:pathLst>
              <a:path w="4539705" h="3708143">
                <a:moveTo>
                  <a:pt x="0" y="0"/>
                </a:moveTo>
                <a:lnTo>
                  <a:pt x="4539705" y="0"/>
                </a:lnTo>
                <a:lnTo>
                  <a:pt x="4539705" y="3708143"/>
                </a:lnTo>
                <a:lnTo>
                  <a:pt x="0" y="3708143"/>
                </a:lnTo>
                <a:lnTo>
                  <a:pt x="0" y="0"/>
                </a:lnTo>
                <a:close/>
              </a:path>
            </a:pathLst>
          </a:custGeom>
          <a:blipFill>
            <a:blip r:embed="rId7"/>
            <a:stretch>
              <a:fillRect l="-12769" b="-18570"/>
            </a:stretch>
          </a:blipFill>
        </p:spPr>
        <p:txBody>
          <a:bodyPr/>
          <a:lstStyle/>
          <a:p>
            <a:endParaRPr lang="es-MX" sz="1600">
              <a:latin typeface="Montserrat" pitchFamily="2" charset="77"/>
            </a:endParaRPr>
          </a:p>
        </p:txBody>
      </p:sp>
    </p:spTree>
    <p:extLst>
      <p:ext uri="{BB962C8B-B14F-4D97-AF65-F5344CB8AC3E}">
        <p14:creationId xmlns:p14="http://schemas.microsoft.com/office/powerpoint/2010/main" val="3394156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7C1ED-978D-8E84-3398-6BE1D4A3CDD1}"/>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4A4169EE-C58A-C11F-A9C6-B0CC01DDE40E}"/>
              </a:ext>
            </a:extLst>
          </p:cNvPr>
          <p:cNvPicPr>
            <a:picLocks noChangeAspect="1"/>
          </p:cNvPicPr>
          <p:nvPr/>
        </p:nvPicPr>
        <p:blipFill>
          <a:blip r:embed="rId2"/>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C362E84D-ABD7-B99E-732E-A4E214384C6A}"/>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Hexápodos </a:t>
            </a:r>
            <a:r>
              <a:rPr lang="es-MX" b="0" kern="100" dirty="0">
                <a:latin typeface="Montserrat" pitchFamily="2" charset="77"/>
                <a:ea typeface="Times New Roman" panose="02020603050405020304" pitchFamily="18" charset="0"/>
                <a:cs typeface="Times New Roman" panose="02020603050405020304" pitchFamily="18" charset="0"/>
              </a:rPr>
              <a:t>(Filo Arthropoda &gt; Subfilo Hexapoda)</a:t>
            </a:r>
            <a:endParaRPr lang="es-ES_tradnl" sz="4000" b="0" dirty="0"/>
          </a:p>
        </p:txBody>
      </p:sp>
      <p:sp>
        <p:nvSpPr>
          <p:cNvPr id="2" name="TextBox 15">
            <a:extLst>
              <a:ext uri="{FF2B5EF4-FFF2-40B4-BE49-F238E27FC236}">
                <a16:creationId xmlns:a16="http://schemas.microsoft.com/office/drawing/2014/main" id="{768806D4-3C1B-7982-C752-9CE2A8717356}"/>
              </a:ext>
            </a:extLst>
          </p:cNvPr>
          <p:cNvSpPr txBox="1"/>
          <p:nvPr/>
        </p:nvSpPr>
        <p:spPr>
          <a:xfrm>
            <a:off x="2774824" y="793992"/>
            <a:ext cx="6396591" cy="525016"/>
          </a:xfrm>
          <a:prstGeom prst="rect">
            <a:avLst/>
          </a:prstGeom>
        </p:spPr>
        <p:txBody>
          <a:bodyPr wrap="square" lIns="0" tIns="0" rIns="0" bIns="0" rtlCol="0" anchor="t">
            <a:spAutoFit/>
          </a:bodyPr>
          <a:lstStyle/>
          <a:p>
            <a:pPr marL="0" marR="0" lvl="0" indent="0" algn="ctr" defTabSz="914400" rtl="0" eaLnBrk="1" fontAlgn="auto" latinLnBrk="0" hangingPunct="1">
              <a:lnSpc>
                <a:spcPts val="4759"/>
              </a:lnSpc>
              <a:spcBef>
                <a:spcPts val="0"/>
              </a:spcBef>
              <a:spcAft>
                <a:spcPts val="0"/>
              </a:spcAft>
              <a:buClrTx/>
              <a:buSzTx/>
              <a:buFontTx/>
              <a:buNone/>
              <a:tabLst/>
              <a:defRPr/>
            </a:pPr>
            <a:r>
              <a:rPr kumimoji="0" lang="en-US" sz="1600" b="0" i="0" u="sng" strike="noStrike" kern="1200" cap="none" spc="0" normalizeH="0" baseline="0" noProof="0" dirty="0">
                <a:ln>
                  <a:noFill/>
                </a:ln>
                <a:solidFill>
                  <a:srgbClr val="000000"/>
                </a:solidFill>
                <a:effectLst/>
                <a:uLnTx/>
                <a:uFillTx/>
                <a:latin typeface="Montserrat" pitchFamily="2" charset="77"/>
              </a:rPr>
              <a:t>Tienen 6 patas*</a:t>
            </a:r>
          </a:p>
        </p:txBody>
      </p:sp>
      <p:sp>
        <p:nvSpPr>
          <p:cNvPr id="3" name="TextBox 17">
            <a:extLst>
              <a:ext uri="{FF2B5EF4-FFF2-40B4-BE49-F238E27FC236}">
                <a16:creationId xmlns:a16="http://schemas.microsoft.com/office/drawing/2014/main" id="{087A30A7-F6EE-67D1-564C-7A0079B9D52E}"/>
              </a:ext>
            </a:extLst>
          </p:cNvPr>
          <p:cNvSpPr txBox="1"/>
          <p:nvPr/>
        </p:nvSpPr>
        <p:spPr>
          <a:xfrm>
            <a:off x="593784" y="1821191"/>
            <a:ext cx="4680581" cy="1935082"/>
          </a:xfrm>
          <a:prstGeom prst="rect">
            <a:avLst/>
          </a:prstGeom>
        </p:spPr>
        <p:txBody>
          <a:bodyPr wrap="square" lIns="0" tIns="0" rIns="0" bIns="0" rtlCol="0" anchor="t">
            <a:spAutoFit/>
          </a:bodyPr>
          <a:lstStyle/>
          <a:p>
            <a:pPr marL="604523" marR="0" lvl="1" indent="-302261" algn="just" defTabSz="914400" rtl="0" eaLnBrk="1" fontAlgn="auto" latinLnBrk="0" hangingPunct="1">
              <a:lnSpc>
                <a:spcPts val="3920"/>
              </a:lnSpc>
              <a:spcBef>
                <a:spcPts val="0"/>
              </a:spcBef>
              <a:spcAft>
                <a:spcPts val="0"/>
              </a:spcAft>
              <a:buClrTx/>
              <a:buSzTx/>
              <a:buFont typeface="Arial"/>
              <a:buChar char="•"/>
              <a:tabLst/>
              <a:defRPr/>
            </a:pPr>
            <a:r>
              <a:rPr kumimoji="0" lang="en-US" b="0" i="0" u="none" strike="noStrike" kern="1200" cap="none" spc="0" normalizeH="0" baseline="0" noProof="0" dirty="0">
                <a:ln>
                  <a:noFill/>
                </a:ln>
                <a:solidFill>
                  <a:srgbClr val="000000"/>
                </a:solidFill>
                <a:effectLst/>
                <a:uLnTx/>
                <a:uFillTx/>
                <a:latin typeface="Montserrat" pitchFamily="2" charset="77"/>
              </a:rPr>
              <a:t>Clase </a:t>
            </a:r>
            <a:r>
              <a:rPr kumimoji="0" lang="en-US" b="0" i="0" u="none" strike="noStrike" kern="1200" cap="none" spc="0" normalizeH="0" baseline="0" noProof="0" dirty="0" err="1">
                <a:ln>
                  <a:noFill/>
                </a:ln>
                <a:solidFill>
                  <a:srgbClr val="000000"/>
                </a:solidFill>
                <a:effectLst/>
                <a:uLnTx/>
                <a:uFillTx/>
                <a:latin typeface="Montserrat" pitchFamily="2" charset="77"/>
              </a:rPr>
              <a:t>Insecta</a:t>
            </a:r>
            <a:r>
              <a:rPr kumimoji="0" lang="en-US" b="0" i="0" u="none" strike="noStrike" kern="1200" cap="none" spc="0" normalizeH="0" baseline="0" noProof="0" dirty="0">
                <a:ln>
                  <a:noFill/>
                </a:ln>
                <a:solidFill>
                  <a:srgbClr val="000000"/>
                </a:solidFill>
                <a:effectLst/>
                <a:uLnTx/>
                <a:uFillTx/>
                <a:latin typeface="Montserrat" pitchFamily="2" charset="77"/>
              </a:rPr>
              <a:t> (</a:t>
            </a:r>
            <a:r>
              <a:rPr lang="en-US" dirty="0" err="1">
                <a:solidFill>
                  <a:srgbClr val="000000"/>
                </a:solidFill>
                <a:latin typeface="Montserrat" pitchFamily="2" charset="77"/>
              </a:rPr>
              <a:t>i</a:t>
            </a:r>
            <a:r>
              <a:rPr kumimoji="0" lang="en-US" b="0" i="0" u="none" strike="noStrike" kern="1200" cap="none" spc="0" normalizeH="0" baseline="0" noProof="0" dirty="0" err="1">
                <a:ln>
                  <a:noFill/>
                </a:ln>
                <a:solidFill>
                  <a:srgbClr val="000000"/>
                </a:solidFill>
                <a:effectLst/>
                <a:uLnTx/>
                <a:uFillTx/>
                <a:latin typeface="Montserrat" pitchFamily="2" charset="77"/>
              </a:rPr>
              <a:t>nsectos</a:t>
            </a:r>
            <a:r>
              <a:rPr kumimoji="0" lang="en-US" b="0" i="0" u="none" strike="noStrike" kern="1200" cap="none" spc="0" normalizeH="0" baseline="0" noProof="0" dirty="0">
                <a:ln>
                  <a:noFill/>
                </a:ln>
                <a:solidFill>
                  <a:srgbClr val="000000"/>
                </a:solidFill>
                <a:effectLst/>
                <a:uLnTx/>
                <a:uFillTx/>
                <a:latin typeface="Montserrat" pitchFamily="2" charset="77"/>
              </a:rPr>
              <a:t>)</a:t>
            </a:r>
            <a:r>
              <a:rPr lang="en-US" dirty="0">
                <a:solidFill>
                  <a:srgbClr val="000000"/>
                </a:solidFill>
                <a:latin typeface="Montserrat" pitchFamily="2" charset="77"/>
              </a:rPr>
              <a:t>.</a:t>
            </a:r>
            <a:endParaRPr kumimoji="0" lang="en-US" b="0" i="0" u="none" strike="noStrike" kern="1200" cap="none" spc="0" normalizeH="0" baseline="0" noProof="0" dirty="0">
              <a:ln>
                <a:noFill/>
              </a:ln>
              <a:solidFill>
                <a:srgbClr val="000000"/>
              </a:solidFill>
              <a:effectLst/>
              <a:uLnTx/>
              <a:uFillTx/>
              <a:latin typeface="Montserrat" pitchFamily="2" charset="77"/>
            </a:endParaRPr>
          </a:p>
          <a:p>
            <a:pPr marL="604523" lvl="1" indent="-302261">
              <a:lnSpc>
                <a:spcPts val="3920"/>
              </a:lnSpc>
              <a:buFont typeface="Arial"/>
              <a:buChar char="•"/>
              <a:defRPr/>
            </a:pPr>
            <a:r>
              <a:rPr lang="en-US" dirty="0">
                <a:solidFill>
                  <a:srgbClr val="000000"/>
                </a:solidFill>
                <a:latin typeface="Montserrat" pitchFamily="2" charset="77"/>
              </a:rPr>
              <a:t>Cabeza, </a:t>
            </a:r>
            <a:r>
              <a:rPr lang="en-US" dirty="0" err="1">
                <a:solidFill>
                  <a:srgbClr val="000000"/>
                </a:solidFill>
                <a:latin typeface="Montserrat" pitchFamily="2" charset="77"/>
              </a:rPr>
              <a:t>tórax</a:t>
            </a:r>
            <a:r>
              <a:rPr lang="en-US" dirty="0">
                <a:solidFill>
                  <a:srgbClr val="000000"/>
                </a:solidFill>
                <a:latin typeface="Montserrat" pitchFamily="2" charset="77"/>
              </a:rPr>
              <a:t> y abdomen.</a:t>
            </a:r>
          </a:p>
          <a:p>
            <a:pPr marL="604523" lvl="1" indent="-302261">
              <a:lnSpc>
                <a:spcPts val="3920"/>
              </a:lnSpc>
              <a:buFont typeface="Arial"/>
              <a:buChar char="•"/>
              <a:defRPr/>
            </a:pPr>
            <a:r>
              <a:rPr lang="en-US" dirty="0">
                <a:solidFill>
                  <a:srgbClr val="000000"/>
                </a:solidFill>
                <a:latin typeface="Montserrat" pitchFamily="2" charset="77"/>
              </a:rPr>
              <a:t>Presencia de alas (</a:t>
            </a:r>
            <a:r>
              <a:rPr lang="en-US" dirty="0" err="1">
                <a:solidFill>
                  <a:srgbClr val="000000"/>
                </a:solidFill>
                <a:latin typeface="Montserrat" pitchFamily="2" charset="77"/>
              </a:rPr>
              <a:t>etapas</a:t>
            </a:r>
            <a:r>
              <a:rPr lang="en-US" dirty="0">
                <a:solidFill>
                  <a:srgbClr val="000000"/>
                </a:solidFill>
                <a:latin typeface="Montserrat" pitchFamily="2" charset="77"/>
              </a:rPr>
              <a:t> </a:t>
            </a:r>
            <a:r>
              <a:rPr lang="en-US" dirty="0" err="1">
                <a:solidFill>
                  <a:srgbClr val="000000"/>
                </a:solidFill>
                <a:latin typeface="Montserrat" pitchFamily="2" charset="77"/>
              </a:rPr>
              <a:t>adultas</a:t>
            </a:r>
            <a:r>
              <a:rPr lang="en-US" dirty="0">
                <a:solidFill>
                  <a:srgbClr val="000000"/>
                </a:solidFill>
                <a:latin typeface="Montserrat" pitchFamily="2" charset="77"/>
              </a:rPr>
              <a:t>).</a:t>
            </a:r>
          </a:p>
          <a:p>
            <a:pPr marL="604523" lvl="1" indent="-302261">
              <a:lnSpc>
                <a:spcPts val="3920"/>
              </a:lnSpc>
              <a:buFont typeface="Arial"/>
              <a:buChar char="•"/>
              <a:defRPr/>
            </a:pPr>
            <a:r>
              <a:rPr lang="en-US" dirty="0">
                <a:solidFill>
                  <a:srgbClr val="000000"/>
                </a:solidFill>
                <a:latin typeface="Montserrat" pitchFamily="2" charset="77"/>
              </a:rPr>
              <a:t>Un par de </a:t>
            </a:r>
            <a:r>
              <a:rPr lang="en-US" dirty="0" err="1">
                <a:solidFill>
                  <a:srgbClr val="000000"/>
                </a:solidFill>
                <a:latin typeface="Montserrat" pitchFamily="2" charset="77"/>
              </a:rPr>
              <a:t>antenas</a:t>
            </a:r>
            <a:r>
              <a:rPr lang="en-US" dirty="0">
                <a:solidFill>
                  <a:srgbClr val="000000"/>
                </a:solidFill>
                <a:latin typeface="Montserrat" pitchFamily="2" charset="77"/>
              </a:rPr>
              <a:t>.</a:t>
            </a:r>
          </a:p>
        </p:txBody>
      </p:sp>
      <p:sp>
        <p:nvSpPr>
          <p:cNvPr id="9" name="TextBox 15">
            <a:extLst>
              <a:ext uri="{FF2B5EF4-FFF2-40B4-BE49-F238E27FC236}">
                <a16:creationId xmlns:a16="http://schemas.microsoft.com/office/drawing/2014/main" id="{F088D99F-9188-7D97-BC32-9B128A3071F9}"/>
              </a:ext>
            </a:extLst>
          </p:cNvPr>
          <p:cNvSpPr txBox="1"/>
          <p:nvPr/>
        </p:nvSpPr>
        <p:spPr>
          <a:xfrm>
            <a:off x="9587284" y="6157531"/>
            <a:ext cx="2175774" cy="492443"/>
          </a:xfrm>
          <a:prstGeom prst="rect">
            <a:avLst/>
          </a:prstGeom>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kumimoji="0" lang="en-US" sz="1600" b="0" i="0" strike="noStrike" kern="1200" cap="none" spc="0" normalizeH="0" baseline="0" noProof="0" dirty="0">
                <a:ln>
                  <a:noFill/>
                </a:ln>
                <a:solidFill>
                  <a:srgbClr val="000000"/>
                </a:solidFill>
                <a:effectLst/>
                <a:uLnTx/>
                <a:uFillTx/>
                <a:latin typeface="Montserrat" pitchFamily="2" charset="77"/>
              </a:rPr>
              <a:t>* </a:t>
            </a:r>
            <a:r>
              <a:rPr kumimoji="0" lang="en-US" sz="1600" b="0" i="0" strike="noStrike" kern="1200" cap="none" spc="0" normalizeH="0" baseline="0" noProof="0" dirty="0" err="1">
                <a:ln>
                  <a:noFill/>
                </a:ln>
                <a:solidFill>
                  <a:srgbClr val="000000"/>
                </a:solidFill>
                <a:effectLst/>
                <a:uLnTx/>
                <a:uFillTx/>
                <a:latin typeface="Montserrat" pitchFamily="2" charset="77"/>
              </a:rPr>
              <a:t>Existen</a:t>
            </a:r>
            <a:r>
              <a:rPr kumimoji="0" lang="en-US" sz="1600" b="0" i="0" strike="noStrike" kern="1200" cap="none" spc="0" normalizeH="0" baseline="0" noProof="0" dirty="0">
                <a:ln>
                  <a:noFill/>
                </a:ln>
                <a:solidFill>
                  <a:srgbClr val="000000"/>
                </a:solidFill>
                <a:effectLst/>
                <a:uLnTx/>
                <a:uFillTx/>
                <a:latin typeface="Montserrat" pitchFamily="2" charset="77"/>
              </a:rPr>
              <a:t> </a:t>
            </a:r>
            <a:r>
              <a:rPr kumimoji="0" lang="en-US" sz="1600" b="0" i="0" strike="noStrike" kern="1200" cap="none" spc="0" normalizeH="0" baseline="0" noProof="0" dirty="0" err="1">
                <a:ln>
                  <a:noFill/>
                </a:ln>
                <a:solidFill>
                  <a:srgbClr val="000000"/>
                </a:solidFill>
                <a:effectLst/>
                <a:uLnTx/>
                <a:uFillTx/>
                <a:latin typeface="Montserrat" pitchFamily="2" charset="77"/>
              </a:rPr>
              <a:t>algunas</a:t>
            </a:r>
            <a:r>
              <a:rPr kumimoji="0" lang="en-US" sz="1600" b="0" i="0" strike="noStrike" kern="1200" cap="none" spc="0" normalizeH="0" baseline="0" noProof="0" dirty="0">
                <a:ln>
                  <a:noFill/>
                </a:ln>
                <a:solidFill>
                  <a:srgbClr val="000000"/>
                </a:solidFill>
                <a:effectLst/>
                <a:uLnTx/>
                <a:uFillTx/>
                <a:latin typeface="Montserrat" pitchFamily="2" charset="77"/>
              </a:rPr>
              <a:t> </a:t>
            </a:r>
            <a:r>
              <a:rPr kumimoji="0" lang="en-US" sz="1600" b="0" i="0" strike="noStrike" kern="1200" cap="none" spc="0" normalizeH="0" baseline="0" noProof="0" dirty="0" err="1">
                <a:ln>
                  <a:noFill/>
                </a:ln>
                <a:solidFill>
                  <a:srgbClr val="000000"/>
                </a:solidFill>
                <a:effectLst/>
                <a:uLnTx/>
                <a:uFillTx/>
                <a:latin typeface="Montserrat" pitchFamily="2" charset="77"/>
              </a:rPr>
              <a:t>excepciones</a:t>
            </a:r>
            <a:endParaRPr kumimoji="0" lang="en-US" sz="1600" b="0" i="0" strike="noStrike" kern="1200" cap="none" spc="0" normalizeH="0" baseline="0" noProof="0" dirty="0">
              <a:ln>
                <a:noFill/>
              </a:ln>
              <a:solidFill>
                <a:srgbClr val="000000"/>
              </a:solidFill>
              <a:effectLst/>
              <a:uLnTx/>
              <a:uFillTx/>
              <a:latin typeface="Montserrat" pitchFamily="2" charset="77"/>
            </a:endParaRPr>
          </a:p>
        </p:txBody>
      </p:sp>
      <p:pic>
        <p:nvPicPr>
          <p:cNvPr id="12" name="Gráfico 11" descr="Surprised face outline con relleno sólido">
            <a:extLst>
              <a:ext uri="{FF2B5EF4-FFF2-40B4-BE49-F238E27FC236}">
                <a16:creationId xmlns:a16="http://schemas.microsoft.com/office/drawing/2014/main" id="{2D1DECAF-5E4C-950E-A34D-9E7CD317570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49667" y="6184397"/>
            <a:ext cx="742333" cy="742333"/>
          </a:xfrm>
          <a:prstGeom prst="rect">
            <a:avLst/>
          </a:prstGeom>
        </p:spPr>
      </p:pic>
      <p:grpSp>
        <p:nvGrpSpPr>
          <p:cNvPr id="13" name="Grupo 12">
            <a:extLst>
              <a:ext uri="{FF2B5EF4-FFF2-40B4-BE49-F238E27FC236}">
                <a16:creationId xmlns:a16="http://schemas.microsoft.com/office/drawing/2014/main" id="{5AAB8F97-06F3-EB47-17C3-649A8F92B164}"/>
              </a:ext>
            </a:extLst>
          </p:cNvPr>
          <p:cNvGrpSpPr/>
          <p:nvPr/>
        </p:nvGrpSpPr>
        <p:grpSpPr>
          <a:xfrm>
            <a:off x="5747790" y="1243319"/>
            <a:ext cx="5701877" cy="4820689"/>
            <a:chOff x="9144000" y="2270085"/>
            <a:chExt cx="8552815" cy="7231033"/>
          </a:xfrm>
        </p:grpSpPr>
        <p:pic>
          <p:nvPicPr>
            <p:cNvPr id="14" name="Imagen 13">
              <a:extLst>
                <a:ext uri="{FF2B5EF4-FFF2-40B4-BE49-F238E27FC236}">
                  <a16:creationId xmlns:a16="http://schemas.microsoft.com/office/drawing/2014/main" id="{4A0AED28-F676-97E7-84D4-A3F287D7CFA7}"/>
                </a:ext>
              </a:extLst>
            </p:cNvPr>
            <p:cNvPicPr>
              <a:picLocks noChangeAspect="1"/>
            </p:cNvPicPr>
            <p:nvPr/>
          </p:nvPicPr>
          <p:blipFill rotWithShape="1">
            <a:blip r:embed="rId5">
              <a:extLst>
                <a:ext uri="{28A0092B-C50C-407E-A947-70E740481C1C}">
                  <a14:useLocalDpi xmlns:a14="http://schemas.microsoft.com/office/drawing/2010/main" val="0"/>
                </a:ext>
              </a:extLst>
            </a:blip>
            <a:srcRect l="21296" t="44815" r="31482" b="21111"/>
            <a:stretch/>
          </p:blipFill>
          <p:spPr>
            <a:xfrm>
              <a:off x="9144000" y="5912973"/>
              <a:ext cx="3962400" cy="3573929"/>
            </a:xfrm>
            <a:prstGeom prst="rect">
              <a:avLst/>
            </a:prstGeom>
          </p:spPr>
        </p:pic>
        <p:pic>
          <p:nvPicPr>
            <p:cNvPr id="15" name="Imagen 14">
              <a:extLst>
                <a:ext uri="{FF2B5EF4-FFF2-40B4-BE49-F238E27FC236}">
                  <a16:creationId xmlns:a16="http://schemas.microsoft.com/office/drawing/2014/main" id="{28603F59-68A1-393A-5106-0A5093792238}"/>
                </a:ext>
              </a:extLst>
            </p:cNvPr>
            <p:cNvPicPr>
              <a:picLocks noChangeAspect="1"/>
            </p:cNvPicPr>
            <p:nvPr/>
          </p:nvPicPr>
          <p:blipFill rotWithShape="1">
            <a:blip r:embed="rId6">
              <a:extLst>
                <a:ext uri="{28A0092B-C50C-407E-A947-70E740481C1C}">
                  <a14:useLocalDpi xmlns:a14="http://schemas.microsoft.com/office/drawing/2010/main" val="0"/>
                </a:ext>
              </a:extLst>
            </a:blip>
            <a:srcRect l="26111" t="14075" r="10556" b="31852"/>
            <a:stretch/>
          </p:blipFill>
          <p:spPr>
            <a:xfrm>
              <a:off x="11049000" y="2270085"/>
              <a:ext cx="5486400" cy="3513221"/>
            </a:xfrm>
            <a:prstGeom prst="rect">
              <a:avLst/>
            </a:prstGeom>
          </p:spPr>
        </p:pic>
        <p:pic>
          <p:nvPicPr>
            <p:cNvPr id="16" name="Imagen 15">
              <a:extLst>
                <a:ext uri="{FF2B5EF4-FFF2-40B4-BE49-F238E27FC236}">
                  <a16:creationId xmlns:a16="http://schemas.microsoft.com/office/drawing/2014/main" id="{B2701A46-C5CC-45A9-86C2-C5E1867FBA98}"/>
                </a:ext>
              </a:extLst>
            </p:cNvPr>
            <p:cNvPicPr>
              <a:picLocks noChangeAspect="1"/>
            </p:cNvPicPr>
            <p:nvPr/>
          </p:nvPicPr>
          <p:blipFill rotWithShape="1">
            <a:blip r:embed="rId7">
              <a:extLst>
                <a:ext uri="{28A0092B-C50C-407E-A947-70E740481C1C}">
                  <a14:useLocalDpi xmlns:a14="http://schemas.microsoft.com/office/drawing/2010/main" val="0"/>
                </a:ext>
              </a:extLst>
            </a:blip>
            <a:srcRect l="30247" t="32222" r="21358" b="29260"/>
            <a:stretch/>
          </p:blipFill>
          <p:spPr>
            <a:xfrm>
              <a:off x="14325600" y="5923502"/>
              <a:ext cx="3371215" cy="3577616"/>
            </a:xfrm>
            <a:prstGeom prst="rect">
              <a:avLst/>
            </a:prstGeom>
          </p:spPr>
        </p:pic>
      </p:grpSp>
      <p:grpSp>
        <p:nvGrpSpPr>
          <p:cNvPr id="22" name="Grupo 21">
            <a:extLst>
              <a:ext uri="{FF2B5EF4-FFF2-40B4-BE49-F238E27FC236}">
                <a16:creationId xmlns:a16="http://schemas.microsoft.com/office/drawing/2014/main" id="{1AF83BB6-4B8C-E48F-0978-3C6C17A3FEDD}"/>
              </a:ext>
            </a:extLst>
          </p:cNvPr>
          <p:cNvGrpSpPr/>
          <p:nvPr/>
        </p:nvGrpSpPr>
        <p:grpSpPr>
          <a:xfrm>
            <a:off x="6058271" y="532541"/>
            <a:ext cx="5418409" cy="5686657"/>
            <a:chOff x="6340507" y="628467"/>
            <a:chExt cx="5418409" cy="5686657"/>
          </a:xfrm>
        </p:grpSpPr>
        <p:pic>
          <p:nvPicPr>
            <p:cNvPr id="17" name="Imagen 16">
              <a:extLst>
                <a:ext uri="{FF2B5EF4-FFF2-40B4-BE49-F238E27FC236}">
                  <a16:creationId xmlns:a16="http://schemas.microsoft.com/office/drawing/2014/main" id="{63C0FF84-3260-7C26-463B-1FF25A97A2B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857174" y="628467"/>
              <a:ext cx="2852288" cy="3311058"/>
            </a:xfrm>
            <a:prstGeom prst="rect">
              <a:avLst/>
            </a:prstGeom>
          </p:spPr>
        </p:pic>
        <p:pic>
          <p:nvPicPr>
            <p:cNvPr id="20" name="Imagen 19">
              <a:extLst>
                <a:ext uri="{FF2B5EF4-FFF2-40B4-BE49-F238E27FC236}">
                  <a16:creationId xmlns:a16="http://schemas.microsoft.com/office/drawing/2014/main" id="{2D9E701F-4FC2-0A11-8F37-7975A41DC263}"/>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7778" t="17185" r="27778" b="19501"/>
            <a:stretch/>
          </p:blipFill>
          <p:spPr>
            <a:xfrm>
              <a:off x="6340507" y="3706395"/>
              <a:ext cx="1490703" cy="2608729"/>
            </a:xfrm>
            <a:prstGeom prst="rect">
              <a:avLst/>
            </a:prstGeom>
          </p:spPr>
        </p:pic>
        <p:pic>
          <p:nvPicPr>
            <p:cNvPr id="21" name="Imagen 20">
              <a:extLst>
                <a:ext uri="{FF2B5EF4-FFF2-40B4-BE49-F238E27FC236}">
                  <a16:creationId xmlns:a16="http://schemas.microsoft.com/office/drawing/2014/main" id="{7E90A995-19E4-49D8-2FB3-976528B4C95D}"/>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16200000">
              <a:off x="9167442" y="3650269"/>
              <a:ext cx="2434053" cy="2748895"/>
            </a:xfrm>
            <a:prstGeom prst="rect">
              <a:avLst/>
            </a:prstGeom>
          </p:spPr>
        </p:pic>
      </p:grpSp>
      <p:sp>
        <p:nvSpPr>
          <p:cNvPr id="23" name="TextBox 11">
            <a:extLst>
              <a:ext uri="{FF2B5EF4-FFF2-40B4-BE49-F238E27FC236}">
                <a16:creationId xmlns:a16="http://schemas.microsoft.com/office/drawing/2014/main" id="{6C5EBA98-8EED-09B4-F04B-26FC4FCCADEA}"/>
              </a:ext>
            </a:extLst>
          </p:cNvPr>
          <p:cNvSpPr txBox="1"/>
          <p:nvPr/>
        </p:nvSpPr>
        <p:spPr>
          <a:xfrm>
            <a:off x="827383" y="4914833"/>
            <a:ext cx="4019961" cy="399533"/>
          </a:xfrm>
          <a:prstGeom prst="rect">
            <a:avLst/>
          </a:prstGeom>
        </p:spPr>
        <p:txBody>
          <a:bodyPr wrap="square" lIns="0" tIns="0" rIns="0" bIns="0" rtlCol="0" anchor="t">
            <a:spAutoFit/>
          </a:bodyPr>
          <a:lstStyle/>
          <a:p>
            <a:pPr marL="237195" marR="0" lvl="1" algn="just" defTabSz="914400" rtl="0" eaLnBrk="1" fontAlgn="auto" latinLnBrk="0" hangingPunct="1">
              <a:lnSpc>
                <a:spcPts val="3076"/>
              </a:lnSpc>
              <a:spcBef>
                <a:spcPts val="0"/>
              </a:spcBef>
              <a:spcAft>
                <a:spcPts val="0"/>
              </a:spcAft>
              <a:buClrTx/>
              <a:buSzTx/>
              <a:tabLst/>
              <a:defRPr/>
            </a:pPr>
            <a:r>
              <a:rPr kumimoji="0" lang="en-US" sz="3200" b="1" i="0" u="none" strike="noStrike" kern="1200" cap="none" spc="116" normalizeH="0" baseline="0" noProof="0" dirty="0">
                <a:ln>
                  <a:noFill/>
                </a:ln>
                <a:solidFill>
                  <a:schemeClr val="accent1">
                    <a:lumMod val="60000"/>
                    <a:lumOff val="40000"/>
                  </a:schemeClr>
                </a:solidFill>
                <a:effectLst/>
                <a:uLnTx/>
                <a:uFillTx/>
                <a:latin typeface="Montserrat" pitchFamily="2" charset="77"/>
              </a:rPr>
              <a:t>METAMORFOSIS</a:t>
            </a:r>
          </a:p>
        </p:txBody>
      </p:sp>
    </p:spTree>
    <p:extLst>
      <p:ext uri="{BB962C8B-B14F-4D97-AF65-F5344CB8AC3E}">
        <p14:creationId xmlns:p14="http://schemas.microsoft.com/office/powerpoint/2010/main" val="417415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par>
                                <p:cTn id="8" presetID="9" presetClass="exit" presetSubtype="0" fill="hold" nodeType="withEffect">
                                  <p:stCondLst>
                                    <p:cond delay="0"/>
                                  </p:stCondLst>
                                  <p:childTnLst>
                                    <p:animEffect transition="out" filter="dissolve">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par>
                                <p:cTn id="11" presetID="43"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100"/>
                                        <p:tgtEl>
                                          <p:spTgt spid="22"/>
                                        </p:tgtEl>
                                      </p:cBhvr>
                                    </p:animEffect>
                                    <p:anim calcmode="lin" valueType="num">
                                      <p:cBhvr>
                                        <p:cTn id="14" dur="400" fill="hold"/>
                                        <p:tgtEl>
                                          <p:spTgt spid="22"/>
                                        </p:tgtEl>
                                        <p:attrNameLst>
                                          <p:attrName>ppt_x</p:attrName>
                                        </p:attrNameLst>
                                      </p:cBhvr>
                                      <p:tavLst>
                                        <p:tav tm="0">
                                          <p:val>
                                            <p:strVal val="#ppt_x"/>
                                          </p:val>
                                        </p:tav>
                                        <p:tav tm="100000">
                                          <p:val>
                                            <p:strVal val="#ppt_x"/>
                                          </p:val>
                                        </p:tav>
                                      </p:tavLst>
                                    </p:anim>
                                    <p:anim calcmode="lin" valueType="num">
                                      <p:cBhvr>
                                        <p:cTn id="15" dur="400" fill="hold"/>
                                        <p:tgtEl>
                                          <p:spTgt spid="22"/>
                                        </p:tgtEl>
                                        <p:attrNameLst>
                                          <p:attrName>ppt_y</p:attrName>
                                        </p:attrNameLst>
                                      </p:cBhvr>
                                      <p:tavLst>
                                        <p:tav tm="0">
                                          <p:val>
                                            <p:strVal val="#ppt_y+0.31"/>
                                          </p:val>
                                        </p:tav>
                                        <p:tav tm="100000">
                                          <p:val>
                                            <p:strVal val="#ppt_y+0.31"/>
                                          </p:val>
                                        </p:tav>
                                      </p:tavLst>
                                    </p:anim>
                                    <p:anim calcmode="lin" valueType="num">
                                      <p:cBhvr>
                                        <p:cTn id="16" dur="600" decel="50000" fill="hold">
                                          <p:stCondLst>
                                            <p:cond delay="400"/>
                                          </p:stCondLst>
                                        </p:cTn>
                                        <p:tgtEl>
                                          <p:spTgt spid="2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7" dur="600" decel="50000" fill="hold">
                                          <p:stCondLst>
                                            <p:cond delay="400"/>
                                          </p:stCondLst>
                                        </p:cTn>
                                        <p:tgtEl>
                                          <p:spTgt spid="2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checkerboard(across)">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5802C-AAE4-4688-BEF8-E97FE9C5DB32}"/>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79A94D61-1EFB-6021-16C6-B2CB713D3E17}"/>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4B7F2703-701B-307F-97A8-95C5EEFD19EE}"/>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Metamorfosis </a:t>
            </a:r>
            <a:endParaRPr lang="es-ES_tradnl" sz="4000" b="0" dirty="0"/>
          </a:p>
        </p:txBody>
      </p:sp>
      <p:pic>
        <p:nvPicPr>
          <p:cNvPr id="53" name="Imagen 52">
            <a:extLst>
              <a:ext uri="{FF2B5EF4-FFF2-40B4-BE49-F238E27FC236}">
                <a16:creationId xmlns:a16="http://schemas.microsoft.com/office/drawing/2014/main" id="{531E3B67-9926-E00B-C540-AC64923ECF35}"/>
              </a:ext>
            </a:extLst>
          </p:cNvPr>
          <p:cNvPicPr>
            <a:picLocks noChangeAspect="1"/>
          </p:cNvPicPr>
          <p:nvPr/>
        </p:nvPicPr>
        <p:blipFill>
          <a:blip r:embed="rId4"/>
          <a:stretch>
            <a:fillRect/>
          </a:stretch>
        </p:blipFill>
        <p:spPr>
          <a:xfrm>
            <a:off x="1167849" y="2215516"/>
            <a:ext cx="4438213" cy="3523974"/>
          </a:xfrm>
          <a:prstGeom prst="rect">
            <a:avLst/>
          </a:prstGeom>
          <a:ln>
            <a:solidFill>
              <a:schemeClr val="tx1"/>
            </a:solidFill>
          </a:ln>
        </p:spPr>
      </p:pic>
      <p:sp>
        <p:nvSpPr>
          <p:cNvPr id="54" name="TextBox 44">
            <a:extLst>
              <a:ext uri="{FF2B5EF4-FFF2-40B4-BE49-F238E27FC236}">
                <a16:creationId xmlns:a16="http://schemas.microsoft.com/office/drawing/2014/main" id="{8E133819-9A53-B34E-9953-498F8431AE39}"/>
              </a:ext>
            </a:extLst>
          </p:cNvPr>
          <p:cNvSpPr txBox="1"/>
          <p:nvPr/>
        </p:nvSpPr>
        <p:spPr>
          <a:xfrm>
            <a:off x="1419007" y="1092177"/>
            <a:ext cx="3935896" cy="69705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i="0" u="sng" strike="noStrike" kern="1200" cap="none" spc="0" normalizeH="0" baseline="0" noProof="0" dirty="0" err="1">
                <a:ln>
                  <a:noFill/>
                </a:ln>
                <a:solidFill>
                  <a:srgbClr val="000000"/>
                </a:solidFill>
                <a:effectLst/>
                <a:uLnTx/>
                <a:uFillTx/>
                <a:latin typeface="Montserrat" pitchFamily="2" charset="77"/>
              </a:rPr>
              <a:t>Metamorfosis</a:t>
            </a:r>
            <a:r>
              <a:rPr lang="en-US" sz="1600" u="sng" dirty="0">
                <a:solidFill>
                  <a:srgbClr val="000000"/>
                </a:solidFill>
                <a:latin typeface="Montserrat" pitchFamily="2" charset="77"/>
              </a:rPr>
              <a:t> </a:t>
            </a:r>
            <a:r>
              <a:rPr lang="en-US" sz="1600" u="sng" dirty="0" err="1">
                <a:solidFill>
                  <a:srgbClr val="000000"/>
                </a:solidFill>
                <a:latin typeface="Montserrat" pitchFamily="2" charset="77"/>
              </a:rPr>
              <a:t>i</a:t>
            </a:r>
            <a:r>
              <a:rPr kumimoji="0" lang="en-US" sz="1600" i="0" u="sng" strike="noStrike" kern="1200" cap="none" spc="0" normalizeH="0" baseline="0" noProof="0" dirty="0" err="1">
                <a:ln>
                  <a:noFill/>
                </a:ln>
                <a:solidFill>
                  <a:srgbClr val="000000"/>
                </a:solidFill>
                <a:effectLst/>
                <a:uLnTx/>
                <a:uFillTx/>
                <a:latin typeface="Montserrat" pitchFamily="2" charset="77"/>
              </a:rPr>
              <a:t>ncomplete</a:t>
            </a:r>
            <a:r>
              <a:rPr kumimoji="0" lang="en-US" sz="1600" i="0" u="sng" strike="noStrike" kern="1200" cap="none" spc="0" normalizeH="0" baseline="0" noProof="0" dirty="0">
                <a:ln>
                  <a:noFill/>
                </a:ln>
                <a:solidFill>
                  <a:srgbClr val="000000"/>
                </a:solidFill>
                <a:effectLst/>
                <a:uLnTx/>
                <a:uFillTx/>
                <a:latin typeface="Montserrat" pitchFamily="2" charset="77"/>
              </a:rPr>
              <a:t> o</a:t>
            </a:r>
            <a:r>
              <a:rPr lang="en-US" sz="1600" u="sng" dirty="0">
                <a:solidFill>
                  <a:srgbClr val="000000"/>
                </a:solidFill>
                <a:latin typeface="Montserrat" pitchFamily="2" charset="77"/>
              </a:rPr>
              <a:t> s</a:t>
            </a:r>
            <a:r>
              <a:rPr kumimoji="0" lang="en-US" sz="1600" i="0" u="sng" strike="noStrike" kern="1200" cap="none" spc="0" normalizeH="0" baseline="0" noProof="0" dirty="0" err="1">
                <a:ln>
                  <a:noFill/>
                </a:ln>
                <a:solidFill>
                  <a:srgbClr val="000000"/>
                </a:solidFill>
                <a:effectLst/>
                <a:uLnTx/>
                <a:uFillTx/>
                <a:latin typeface="Montserrat" pitchFamily="2" charset="77"/>
              </a:rPr>
              <a:t>imple</a:t>
            </a:r>
            <a:endParaRPr kumimoji="0" lang="en-US" sz="1600" i="0" u="sng" strike="noStrike" kern="1200" cap="none" spc="0" normalizeH="0" baseline="0" noProof="0" dirty="0">
              <a:ln>
                <a:noFill/>
              </a:ln>
              <a:solidFill>
                <a:srgbClr val="000000"/>
              </a:solidFill>
              <a:effectLst/>
              <a:uLnTx/>
              <a:uFillTx/>
              <a:latin typeface="Montserrat" pitchFamily="2" charset="77"/>
            </a:endParaRPr>
          </a:p>
          <a:p>
            <a:pPr marL="0" marR="0" lvl="0" indent="0" algn="ctr" defTabSz="914400" rtl="0" eaLnBrk="1" fontAlgn="auto" latinLnBrk="0" hangingPunct="1">
              <a:lnSpc>
                <a:spcPct val="150000"/>
              </a:lnSpc>
              <a:spcBef>
                <a:spcPts val="0"/>
              </a:spcBef>
              <a:spcAft>
                <a:spcPts val="0"/>
              </a:spcAft>
              <a:buClrTx/>
              <a:buSzTx/>
              <a:buFontTx/>
              <a:buNone/>
              <a:tabLst/>
              <a:defRPr/>
            </a:pPr>
            <a:r>
              <a:rPr lang="en-US" sz="1600" b="1" dirty="0">
                <a:solidFill>
                  <a:srgbClr val="000000"/>
                </a:solidFill>
                <a:latin typeface="Montserrat" pitchFamily="2" charset="77"/>
              </a:rPr>
              <a:t>3</a:t>
            </a:r>
            <a:r>
              <a:rPr lang="en-US" sz="1600" dirty="0">
                <a:solidFill>
                  <a:srgbClr val="000000"/>
                </a:solidFill>
                <a:latin typeface="Montserrat" pitchFamily="2" charset="77"/>
              </a:rPr>
              <a:t> </a:t>
            </a:r>
            <a:r>
              <a:rPr lang="en-US" sz="1600" dirty="0" err="1">
                <a:solidFill>
                  <a:srgbClr val="000000"/>
                </a:solidFill>
                <a:latin typeface="Montserrat" pitchFamily="2" charset="77"/>
              </a:rPr>
              <a:t>etapas</a:t>
            </a:r>
            <a:r>
              <a:rPr lang="en-US" sz="1600" dirty="0">
                <a:solidFill>
                  <a:srgbClr val="000000"/>
                </a:solidFill>
                <a:latin typeface="Montserrat" pitchFamily="2" charset="77"/>
              </a:rPr>
              <a:t>: huevo, </a:t>
            </a:r>
            <a:r>
              <a:rPr lang="en-US" sz="1600" dirty="0" err="1">
                <a:solidFill>
                  <a:srgbClr val="000000"/>
                </a:solidFill>
                <a:latin typeface="Montserrat" pitchFamily="2" charset="77"/>
              </a:rPr>
              <a:t>ninfa</a:t>
            </a:r>
            <a:r>
              <a:rPr lang="en-US" sz="1600" dirty="0">
                <a:solidFill>
                  <a:srgbClr val="000000"/>
                </a:solidFill>
                <a:latin typeface="Montserrat" pitchFamily="2" charset="77"/>
              </a:rPr>
              <a:t> y </a:t>
            </a:r>
            <a:r>
              <a:rPr lang="en-US" sz="1600" dirty="0" err="1">
                <a:solidFill>
                  <a:srgbClr val="000000"/>
                </a:solidFill>
                <a:latin typeface="Montserrat" pitchFamily="2" charset="77"/>
              </a:rPr>
              <a:t>adulto</a:t>
            </a:r>
            <a:r>
              <a:rPr lang="en-US" sz="1600" dirty="0">
                <a:solidFill>
                  <a:srgbClr val="000000"/>
                </a:solidFill>
                <a:latin typeface="Montserrat" pitchFamily="2" charset="77"/>
              </a:rPr>
              <a:t>.</a:t>
            </a:r>
            <a:endParaRPr kumimoji="0" lang="en-US" sz="1600" i="0" strike="noStrike" kern="1200" cap="none" spc="0" normalizeH="0" baseline="0" noProof="0" dirty="0">
              <a:ln>
                <a:noFill/>
              </a:ln>
              <a:solidFill>
                <a:srgbClr val="000000"/>
              </a:solidFill>
              <a:effectLst/>
              <a:uLnTx/>
              <a:uFillTx/>
              <a:latin typeface="Montserrat" pitchFamily="2" charset="77"/>
            </a:endParaRPr>
          </a:p>
        </p:txBody>
      </p:sp>
      <p:pic>
        <p:nvPicPr>
          <p:cNvPr id="56" name="Imagen 55">
            <a:extLst>
              <a:ext uri="{FF2B5EF4-FFF2-40B4-BE49-F238E27FC236}">
                <a16:creationId xmlns:a16="http://schemas.microsoft.com/office/drawing/2014/main" id="{FCFDFEEA-5493-BDBA-F2B1-608D059BC70C}"/>
              </a:ext>
            </a:extLst>
          </p:cNvPr>
          <p:cNvPicPr>
            <a:picLocks noChangeAspect="1"/>
          </p:cNvPicPr>
          <p:nvPr/>
        </p:nvPicPr>
        <p:blipFill>
          <a:blip r:embed="rId5"/>
          <a:stretch>
            <a:fillRect/>
          </a:stretch>
        </p:blipFill>
        <p:spPr>
          <a:xfrm>
            <a:off x="6771815" y="2215515"/>
            <a:ext cx="4214238" cy="3523974"/>
          </a:xfrm>
          <a:prstGeom prst="rect">
            <a:avLst/>
          </a:prstGeom>
          <a:ln>
            <a:solidFill>
              <a:schemeClr val="tx1"/>
            </a:solidFill>
          </a:ln>
        </p:spPr>
      </p:pic>
      <p:sp>
        <p:nvSpPr>
          <p:cNvPr id="57" name="TextBox 44">
            <a:extLst>
              <a:ext uri="{FF2B5EF4-FFF2-40B4-BE49-F238E27FC236}">
                <a16:creationId xmlns:a16="http://schemas.microsoft.com/office/drawing/2014/main" id="{3179E414-E2D1-8C32-4150-3ED5B7C783B2}"/>
              </a:ext>
            </a:extLst>
          </p:cNvPr>
          <p:cNvSpPr txBox="1"/>
          <p:nvPr/>
        </p:nvSpPr>
        <p:spPr>
          <a:xfrm>
            <a:off x="7050157" y="1184947"/>
            <a:ext cx="3935896" cy="69705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i="0" u="sng" strike="noStrike" kern="1200" cap="none" spc="0" normalizeH="0" baseline="0" noProof="0" dirty="0" err="1">
                <a:ln>
                  <a:noFill/>
                </a:ln>
                <a:solidFill>
                  <a:srgbClr val="000000"/>
                </a:solidFill>
                <a:effectLst/>
                <a:uLnTx/>
                <a:uFillTx/>
                <a:latin typeface="Montserrat" pitchFamily="2" charset="77"/>
              </a:rPr>
              <a:t>Metamorfosis</a:t>
            </a:r>
            <a:r>
              <a:rPr kumimoji="0" lang="en-US" sz="1600" i="0" u="sng" strike="noStrike" kern="1200" cap="none" spc="0" normalizeH="0" baseline="0" noProof="0" dirty="0">
                <a:ln>
                  <a:noFill/>
                </a:ln>
                <a:solidFill>
                  <a:srgbClr val="000000"/>
                </a:solidFill>
                <a:effectLst/>
                <a:uLnTx/>
                <a:uFillTx/>
                <a:latin typeface="Montserrat" pitchFamily="2" charset="77"/>
              </a:rPr>
              <a:t> completa</a:t>
            </a:r>
          </a:p>
          <a:p>
            <a:pPr marL="0" marR="0" lvl="0" indent="0" algn="ctr" defTabSz="914400" rtl="0" eaLnBrk="1" fontAlgn="auto" latinLnBrk="0" hangingPunct="1">
              <a:lnSpc>
                <a:spcPct val="150000"/>
              </a:lnSpc>
              <a:spcBef>
                <a:spcPts val="0"/>
              </a:spcBef>
              <a:spcAft>
                <a:spcPts val="0"/>
              </a:spcAft>
              <a:buClrTx/>
              <a:buSzTx/>
              <a:buFontTx/>
              <a:buNone/>
              <a:tabLst/>
              <a:defRPr/>
            </a:pPr>
            <a:r>
              <a:rPr lang="en-US" sz="1600" b="1" dirty="0">
                <a:solidFill>
                  <a:srgbClr val="000000"/>
                </a:solidFill>
                <a:latin typeface="Montserrat" pitchFamily="2" charset="77"/>
              </a:rPr>
              <a:t>4</a:t>
            </a:r>
            <a:r>
              <a:rPr lang="en-US" sz="1600" dirty="0">
                <a:solidFill>
                  <a:srgbClr val="000000"/>
                </a:solidFill>
                <a:latin typeface="Montserrat" pitchFamily="2" charset="77"/>
              </a:rPr>
              <a:t> </a:t>
            </a:r>
            <a:r>
              <a:rPr lang="en-US" sz="1600" dirty="0" err="1">
                <a:solidFill>
                  <a:srgbClr val="000000"/>
                </a:solidFill>
                <a:latin typeface="Montserrat" pitchFamily="2" charset="77"/>
              </a:rPr>
              <a:t>etapas</a:t>
            </a:r>
            <a:r>
              <a:rPr lang="en-US" sz="1600" dirty="0">
                <a:solidFill>
                  <a:srgbClr val="000000"/>
                </a:solidFill>
                <a:latin typeface="Montserrat" pitchFamily="2" charset="77"/>
              </a:rPr>
              <a:t>: huevo, larva, pupa y </a:t>
            </a:r>
            <a:r>
              <a:rPr lang="en-US" sz="1600" dirty="0" err="1">
                <a:solidFill>
                  <a:srgbClr val="000000"/>
                </a:solidFill>
                <a:latin typeface="Montserrat" pitchFamily="2" charset="77"/>
              </a:rPr>
              <a:t>adulto</a:t>
            </a:r>
            <a:r>
              <a:rPr lang="en-US" sz="1600" dirty="0">
                <a:solidFill>
                  <a:srgbClr val="000000"/>
                </a:solidFill>
                <a:latin typeface="Montserrat" pitchFamily="2" charset="77"/>
              </a:rPr>
              <a:t>.</a:t>
            </a:r>
          </a:p>
        </p:txBody>
      </p:sp>
    </p:spTree>
    <p:extLst>
      <p:ext uri="{BB962C8B-B14F-4D97-AF65-F5344CB8AC3E}">
        <p14:creationId xmlns:p14="http://schemas.microsoft.com/office/powerpoint/2010/main" val="2389574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5FA6F2-238A-2B22-A8E6-B6F877BA2956}"/>
            </a:ext>
          </a:extLst>
        </p:cNvPr>
        <p:cNvGrpSpPr/>
        <p:nvPr/>
      </p:nvGrpSpPr>
      <p:grpSpPr>
        <a:xfrm>
          <a:off x="0" y="0"/>
          <a:ext cx="0" cy="0"/>
          <a:chOff x="0" y="0"/>
          <a:chExt cx="0" cy="0"/>
        </a:xfrm>
      </p:grpSpPr>
      <p:pic>
        <p:nvPicPr>
          <p:cNvPr id="8" name="Imagen 7">
            <a:extLst>
              <a:ext uri="{FF2B5EF4-FFF2-40B4-BE49-F238E27FC236}">
                <a16:creationId xmlns:a16="http://schemas.microsoft.com/office/drawing/2014/main" id="{0AFE59F8-06ED-487A-29BB-F4D4D11DF440}"/>
              </a:ext>
            </a:extLst>
          </p:cNvPr>
          <p:cNvPicPr>
            <a:picLocks noChangeAspect="1"/>
          </p:cNvPicPr>
          <p:nvPr/>
        </p:nvPicPr>
        <p:blipFill>
          <a:blip r:embed="rId3"/>
          <a:stretch>
            <a:fillRect/>
          </a:stretch>
        </p:blipFill>
        <p:spPr>
          <a:xfrm>
            <a:off x="4283488" y="754588"/>
            <a:ext cx="7355023" cy="5011236"/>
          </a:xfrm>
          <a:prstGeom prst="rect">
            <a:avLst/>
          </a:prstGeom>
        </p:spPr>
      </p:pic>
      <p:pic>
        <p:nvPicPr>
          <p:cNvPr id="4" name="Imagen 3">
            <a:extLst>
              <a:ext uri="{FF2B5EF4-FFF2-40B4-BE49-F238E27FC236}">
                <a16:creationId xmlns:a16="http://schemas.microsoft.com/office/drawing/2014/main" id="{31930EDC-4D82-8E88-846D-BA80D1ACDA25}"/>
              </a:ext>
            </a:extLst>
          </p:cNvPr>
          <p:cNvPicPr>
            <a:picLocks noChangeAspect="1"/>
          </p:cNvPicPr>
          <p:nvPr/>
        </p:nvPicPr>
        <p:blipFill>
          <a:blip r:embed="rId4"/>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B840DBBB-1A9A-7FEB-39B4-8762C677E25A}"/>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2" name="TextBox 17">
            <a:extLst>
              <a:ext uri="{FF2B5EF4-FFF2-40B4-BE49-F238E27FC236}">
                <a16:creationId xmlns:a16="http://schemas.microsoft.com/office/drawing/2014/main" id="{F410EEFE-8DD7-8624-7CB9-29FBE0E35005}"/>
              </a:ext>
            </a:extLst>
          </p:cNvPr>
          <p:cNvSpPr txBox="1"/>
          <p:nvPr/>
        </p:nvSpPr>
        <p:spPr>
          <a:xfrm>
            <a:off x="-168137" y="5765823"/>
            <a:ext cx="12607786" cy="457689"/>
          </a:xfrm>
          <a:prstGeom prst="rect">
            <a:avLst/>
          </a:prstGeom>
        </p:spPr>
        <p:txBody>
          <a:bodyPr wrap="square" lIns="0" tIns="0" rIns="0" bIns="0" rtlCol="0" anchor="t">
            <a:spAutoFit/>
          </a:bodyPr>
          <a:lstStyle/>
          <a:p>
            <a:pPr marL="0" marR="0" lvl="0" indent="0" algn="ctr" defTabSz="914400" rtl="0" eaLnBrk="1" fontAlgn="auto" latinLnBrk="0" hangingPunct="1">
              <a:lnSpc>
                <a:spcPts val="4059"/>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Dominio &gt; </a:t>
            </a:r>
            <a:r>
              <a:rPr kumimoji="0" lang="en-US" sz="1600" b="1" i="0" u="none" strike="noStrike" kern="1200" cap="none" spc="0" normalizeH="0" baseline="0" noProof="0" dirty="0">
                <a:ln>
                  <a:noFill/>
                </a:ln>
                <a:solidFill>
                  <a:srgbClr val="000000"/>
                </a:solidFill>
                <a:effectLst/>
                <a:uLnTx/>
                <a:uFillTx/>
                <a:latin typeface="Montserrat" pitchFamily="2" charset="77"/>
              </a:rPr>
              <a:t>Eukarya</a:t>
            </a:r>
            <a:r>
              <a:rPr kumimoji="0" lang="en-US" sz="1600" b="0" i="0" u="none" strike="noStrike" kern="1200" cap="none" spc="0" normalizeH="0" baseline="0" noProof="0" dirty="0">
                <a:ln>
                  <a:noFill/>
                </a:ln>
                <a:solidFill>
                  <a:srgbClr val="000000"/>
                </a:solidFill>
                <a:effectLst/>
                <a:uLnTx/>
                <a:uFillTx/>
                <a:latin typeface="Montserrat" pitchFamily="2" charset="77"/>
              </a:rPr>
              <a:t>, Reino &gt; </a:t>
            </a:r>
            <a:r>
              <a:rPr kumimoji="0" lang="en-US" sz="1600" b="1" i="0" u="none" strike="noStrike" kern="1200" cap="none" spc="0" normalizeH="0" baseline="0" noProof="0" dirty="0">
                <a:ln>
                  <a:noFill/>
                </a:ln>
                <a:solidFill>
                  <a:srgbClr val="000000"/>
                </a:solidFill>
                <a:effectLst/>
                <a:uLnTx/>
                <a:uFillTx/>
                <a:latin typeface="Montserrat" pitchFamily="2" charset="77"/>
              </a:rPr>
              <a:t>Animalia</a:t>
            </a:r>
            <a:r>
              <a:rPr kumimoji="0" lang="en-US" sz="1600" b="0" i="0" u="none" strike="noStrike" kern="1200" cap="none" spc="0" normalizeH="0" baseline="0" noProof="0" dirty="0">
                <a:ln>
                  <a:noFill/>
                </a:ln>
                <a:solidFill>
                  <a:srgbClr val="000000"/>
                </a:solidFill>
                <a:effectLst/>
                <a:uLnTx/>
                <a:uFillTx/>
                <a:latin typeface="Montserrat" pitchFamily="2" charset="77"/>
              </a:rPr>
              <a:t>, Filo &gt; </a:t>
            </a:r>
            <a:r>
              <a:rPr kumimoji="0" lang="en-US" sz="1600" b="1" i="0" u="none" strike="noStrike" kern="1200" cap="none" spc="0" normalizeH="0" baseline="0" noProof="0" dirty="0">
                <a:ln>
                  <a:noFill/>
                </a:ln>
                <a:solidFill>
                  <a:srgbClr val="000000"/>
                </a:solidFill>
                <a:effectLst/>
                <a:uLnTx/>
                <a:uFillTx/>
                <a:latin typeface="Montserrat" pitchFamily="2" charset="77"/>
              </a:rPr>
              <a:t>Arthropoda</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Subfilo</a:t>
            </a:r>
            <a:r>
              <a:rPr kumimoji="0" lang="en-US" sz="1600" b="0" i="0" u="none" strike="noStrike" kern="1200" cap="none" spc="0" normalizeH="0" baseline="0" noProof="0" dirty="0">
                <a:ln>
                  <a:noFill/>
                </a:ln>
                <a:solidFill>
                  <a:srgbClr val="000000"/>
                </a:solidFill>
                <a:effectLst/>
                <a:uLnTx/>
                <a:uFillTx/>
                <a:latin typeface="Montserrat" pitchFamily="2" charset="77"/>
              </a:rPr>
              <a:t> &gt; </a:t>
            </a:r>
            <a:r>
              <a:rPr kumimoji="0" lang="en-US" sz="1600" b="1" i="0" u="none" strike="noStrike" kern="1200" cap="none" spc="0" normalizeH="0" baseline="0" noProof="0" dirty="0" err="1">
                <a:ln>
                  <a:noFill/>
                </a:ln>
                <a:solidFill>
                  <a:srgbClr val="000000"/>
                </a:solidFill>
                <a:effectLst/>
                <a:uLnTx/>
                <a:uFillTx/>
                <a:latin typeface="Montserrat" pitchFamily="2" charset="77"/>
              </a:rPr>
              <a:t>Hexapoda</a:t>
            </a:r>
            <a:r>
              <a:rPr kumimoji="0" lang="en-US" sz="1600" b="0" i="0" u="none" strike="noStrike" kern="1200" cap="none" spc="0" normalizeH="0" baseline="0" noProof="0" dirty="0">
                <a:ln>
                  <a:noFill/>
                </a:ln>
                <a:solidFill>
                  <a:srgbClr val="000000"/>
                </a:solidFill>
                <a:effectLst/>
                <a:uLnTx/>
                <a:uFillTx/>
                <a:latin typeface="Montserrat" pitchFamily="2" charset="77"/>
              </a:rPr>
              <a:t>, Clase &gt; </a:t>
            </a:r>
            <a:r>
              <a:rPr kumimoji="0" lang="en-US" sz="1600" b="1" i="0" u="none" strike="noStrike" kern="1200" cap="none" spc="0" normalizeH="0" baseline="0" noProof="0" dirty="0" err="1">
                <a:ln>
                  <a:noFill/>
                </a:ln>
                <a:solidFill>
                  <a:srgbClr val="000000"/>
                </a:solidFill>
                <a:effectLst/>
                <a:uLnTx/>
                <a:uFillTx/>
                <a:latin typeface="Montserrat" pitchFamily="2" charset="77"/>
              </a:rPr>
              <a:t>Insecta</a:t>
            </a:r>
            <a:endParaRPr kumimoji="0" lang="en-US" sz="1600" b="1" i="0" u="none" strike="noStrike" kern="1200" cap="none" spc="0" normalizeH="0" baseline="0" noProof="0" dirty="0">
              <a:ln>
                <a:noFill/>
              </a:ln>
              <a:solidFill>
                <a:srgbClr val="000000"/>
              </a:solidFill>
              <a:effectLst/>
              <a:uLnTx/>
              <a:uFillTx/>
              <a:latin typeface="Montserrat" pitchFamily="2" charset="77"/>
            </a:endParaRPr>
          </a:p>
        </p:txBody>
      </p:sp>
      <p:sp>
        <p:nvSpPr>
          <p:cNvPr id="3" name="TextBox 18">
            <a:extLst>
              <a:ext uri="{FF2B5EF4-FFF2-40B4-BE49-F238E27FC236}">
                <a16:creationId xmlns:a16="http://schemas.microsoft.com/office/drawing/2014/main" id="{26DCEB0B-F141-6F48-1122-F8A2B264C117}"/>
              </a:ext>
            </a:extLst>
          </p:cNvPr>
          <p:cNvSpPr txBox="1"/>
          <p:nvPr/>
        </p:nvSpPr>
        <p:spPr>
          <a:xfrm>
            <a:off x="516835" y="2382877"/>
            <a:ext cx="2835965" cy="1615122"/>
          </a:xfrm>
          <a:prstGeom prst="rect">
            <a:avLst/>
          </a:prstGeom>
        </p:spPr>
        <p:txBody>
          <a:bodyPr wrap="square" lIns="0" tIns="0" rIns="0" bIns="0" rtlCol="0" anchor="t">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solidFill>
                  <a:srgbClr val="000000"/>
                </a:solidFill>
                <a:latin typeface="Montserrat" pitchFamily="2" charset="77"/>
              </a:rPr>
              <a:t>En </a:t>
            </a:r>
            <a:r>
              <a:rPr lang="en-US" dirty="0" err="1">
                <a:solidFill>
                  <a:srgbClr val="000000"/>
                </a:solidFill>
                <a:latin typeface="Montserrat" pitchFamily="2" charset="77"/>
              </a:rPr>
              <a:t>los</a:t>
            </a:r>
            <a:r>
              <a:rPr lang="en-US" dirty="0">
                <a:solidFill>
                  <a:srgbClr val="000000"/>
                </a:solidFill>
                <a:latin typeface="Montserrat" pitchFamily="2" charset="77"/>
              </a:rPr>
              <a:t> </a:t>
            </a:r>
            <a:r>
              <a:rPr lang="en-US" dirty="0" err="1">
                <a:solidFill>
                  <a:srgbClr val="000000"/>
                </a:solidFill>
                <a:latin typeface="Montserrat" pitchFamily="2" charset="77"/>
              </a:rPr>
              <a:t>monitoreos</a:t>
            </a:r>
            <a:r>
              <a:rPr lang="en-US" dirty="0">
                <a:solidFill>
                  <a:srgbClr val="000000"/>
                </a:solidFill>
                <a:latin typeface="Montserrat" pitchFamily="2" charset="77"/>
              </a:rPr>
              <a:t> de </a:t>
            </a:r>
            <a:r>
              <a:rPr lang="en-US" dirty="0" err="1">
                <a:solidFill>
                  <a:srgbClr val="000000"/>
                </a:solidFill>
                <a:latin typeface="Montserrat" pitchFamily="2" charset="77"/>
              </a:rPr>
              <a:t>los</a:t>
            </a:r>
            <a:r>
              <a:rPr lang="en-US" dirty="0">
                <a:solidFill>
                  <a:srgbClr val="000000"/>
                </a:solidFill>
                <a:latin typeface="Montserrat" pitchFamily="2" charset="77"/>
              </a:rPr>
              <a:t> </a:t>
            </a:r>
            <a:r>
              <a:rPr lang="en-US" dirty="0" err="1">
                <a:solidFill>
                  <a:srgbClr val="000000"/>
                </a:solidFill>
                <a:latin typeface="Montserrat" pitchFamily="2" charset="77"/>
              </a:rPr>
              <a:t>proyectos</a:t>
            </a:r>
            <a:r>
              <a:rPr lang="en-US" dirty="0">
                <a:solidFill>
                  <a:srgbClr val="000000"/>
                </a:solidFill>
                <a:latin typeface="Montserrat" pitchFamily="2" charset="77"/>
              </a:rPr>
              <a:t> CONECTA y RIOS se </a:t>
            </a:r>
            <a:r>
              <a:rPr lang="en-US" dirty="0" err="1">
                <a:solidFill>
                  <a:srgbClr val="000000"/>
                </a:solidFill>
                <a:latin typeface="Montserrat" pitchFamily="2" charset="77"/>
              </a:rPr>
              <a:t>identificaron</a:t>
            </a:r>
            <a:r>
              <a:rPr lang="en-US" dirty="0">
                <a:solidFill>
                  <a:srgbClr val="000000"/>
                </a:solidFill>
                <a:latin typeface="Montserrat" pitchFamily="2" charset="77"/>
              </a:rPr>
              <a:t> </a:t>
            </a:r>
            <a:r>
              <a:rPr lang="en-US" b="1" dirty="0">
                <a:solidFill>
                  <a:srgbClr val="000000"/>
                </a:solidFill>
                <a:latin typeface="Montserrat" pitchFamily="2" charset="77"/>
              </a:rPr>
              <a:t>9</a:t>
            </a:r>
            <a:r>
              <a:rPr lang="en-US" dirty="0">
                <a:solidFill>
                  <a:srgbClr val="000000"/>
                </a:solidFill>
                <a:latin typeface="Montserrat" pitchFamily="2" charset="77"/>
              </a:rPr>
              <a:t> </a:t>
            </a:r>
            <a:r>
              <a:rPr lang="en-US" dirty="0" err="1">
                <a:solidFill>
                  <a:srgbClr val="000000"/>
                </a:solidFill>
                <a:latin typeface="Montserrat" pitchFamily="2" charset="77"/>
              </a:rPr>
              <a:t>órdenes</a:t>
            </a:r>
            <a:r>
              <a:rPr lang="en-US" dirty="0">
                <a:solidFill>
                  <a:srgbClr val="000000"/>
                </a:solidFill>
                <a:latin typeface="Montserrat" pitchFamily="2" charset="77"/>
              </a:rPr>
              <a:t> de </a:t>
            </a:r>
            <a:r>
              <a:rPr lang="en-US" dirty="0" err="1">
                <a:solidFill>
                  <a:srgbClr val="000000"/>
                </a:solidFill>
                <a:latin typeface="Montserrat" pitchFamily="2" charset="77"/>
              </a:rPr>
              <a:t>insectos</a:t>
            </a:r>
            <a:r>
              <a:rPr lang="en-US" dirty="0">
                <a:solidFill>
                  <a:srgbClr val="000000"/>
                </a:solidFill>
                <a:latin typeface="Montserrat" pitchFamily="2" charset="77"/>
              </a:rPr>
              <a:t>.</a:t>
            </a:r>
            <a:endParaRPr kumimoji="0" lang="en-US" b="0" i="0" u="none" strike="noStrike" kern="1200" cap="none" spc="0" normalizeH="0" baseline="0" noProof="0" dirty="0">
              <a:ln>
                <a:noFill/>
              </a:ln>
              <a:solidFill>
                <a:srgbClr val="000000"/>
              </a:solidFill>
              <a:effectLst/>
              <a:uLnTx/>
              <a:uFillTx/>
              <a:latin typeface="Montserrat" pitchFamily="2" charset="77"/>
            </a:endParaRPr>
          </a:p>
        </p:txBody>
      </p:sp>
      <p:sp>
        <p:nvSpPr>
          <p:cNvPr id="5" name="Freeform 12">
            <a:extLst>
              <a:ext uri="{FF2B5EF4-FFF2-40B4-BE49-F238E27FC236}">
                <a16:creationId xmlns:a16="http://schemas.microsoft.com/office/drawing/2014/main" id="{B63E7EC5-C2DF-5BA5-0203-2714EE8857BA}"/>
              </a:ext>
            </a:extLst>
          </p:cNvPr>
          <p:cNvSpPr/>
          <p:nvPr/>
        </p:nvSpPr>
        <p:spPr>
          <a:xfrm rot="2105697">
            <a:off x="9267404" y="82874"/>
            <a:ext cx="2905873" cy="1845485"/>
          </a:xfrm>
          <a:custGeom>
            <a:avLst/>
            <a:gdLst/>
            <a:ahLst/>
            <a:cxnLst/>
            <a:rect l="l" t="t" r="r" b="b"/>
            <a:pathLst>
              <a:path w="3627345" h="2093313">
                <a:moveTo>
                  <a:pt x="0" y="0"/>
                </a:moveTo>
                <a:lnTo>
                  <a:pt x="3627344" y="0"/>
                </a:lnTo>
                <a:lnTo>
                  <a:pt x="3627344" y="2093313"/>
                </a:lnTo>
                <a:lnTo>
                  <a:pt x="0" y="2093313"/>
                </a:lnTo>
                <a:lnTo>
                  <a:pt x="0" y="0"/>
                </a:lnTo>
                <a:close/>
              </a:path>
            </a:pathLst>
          </a:custGeom>
          <a:blipFill>
            <a:blip r:embed="rId5"/>
            <a:stretch>
              <a:fillRect/>
            </a:stretch>
          </a:blipFill>
        </p:spPr>
        <p:txBody>
          <a:bodyPr/>
          <a:lstStyle/>
          <a:p>
            <a:endParaRPr lang="es-MX"/>
          </a:p>
        </p:txBody>
      </p:sp>
    </p:spTree>
    <p:extLst>
      <p:ext uri="{BB962C8B-B14F-4D97-AF65-F5344CB8AC3E}">
        <p14:creationId xmlns:p14="http://schemas.microsoft.com/office/powerpoint/2010/main" val="1473806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8C630-5642-1248-0194-75485C5AE804}"/>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12D34339-5CA0-523B-31B2-32BA8AFFAD51}"/>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2D7A85C2-15C9-A18B-21CA-E08FD4336578}"/>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6" name="AutoShape 3">
            <a:extLst>
              <a:ext uri="{FF2B5EF4-FFF2-40B4-BE49-F238E27FC236}">
                <a16:creationId xmlns:a16="http://schemas.microsoft.com/office/drawing/2014/main" id="{2391B671-EFD6-B7D1-86CD-B39C99A605E2}"/>
              </a:ext>
            </a:extLst>
          </p:cNvPr>
          <p:cNvSpPr/>
          <p:nvPr/>
        </p:nvSpPr>
        <p:spPr>
          <a:xfrm flipH="1" flipV="1">
            <a:off x="6182548" y="2021864"/>
            <a:ext cx="19050" cy="3205307"/>
          </a:xfrm>
          <a:prstGeom prst="line">
            <a:avLst/>
          </a:prstGeom>
          <a:ln w="28575" cap="flat">
            <a:solidFill>
              <a:srgbClr val="1C414A"/>
            </a:solidFill>
            <a:prstDash val="solid"/>
            <a:headEnd type="none" w="sm" len="sm"/>
            <a:tailEnd type="none" w="sm" len="sm"/>
          </a:ln>
        </p:spPr>
        <p:txBody>
          <a:bodyPr/>
          <a:lstStyle/>
          <a:p>
            <a:endParaRPr lang="es-MX" sz="1050">
              <a:latin typeface="Montserrat" pitchFamily="2" charset="77"/>
            </a:endParaRPr>
          </a:p>
        </p:txBody>
      </p:sp>
      <p:sp>
        <p:nvSpPr>
          <p:cNvPr id="9" name="Freeform 5">
            <a:extLst>
              <a:ext uri="{FF2B5EF4-FFF2-40B4-BE49-F238E27FC236}">
                <a16:creationId xmlns:a16="http://schemas.microsoft.com/office/drawing/2014/main" id="{BE36E559-B4B6-82A2-0FFE-ABA77621C4A5}"/>
              </a:ext>
            </a:extLst>
          </p:cNvPr>
          <p:cNvSpPr/>
          <p:nvPr/>
        </p:nvSpPr>
        <p:spPr>
          <a:xfrm rot="-771477">
            <a:off x="301066" y="3437270"/>
            <a:ext cx="870686" cy="1312661"/>
          </a:xfrm>
          <a:custGeom>
            <a:avLst/>
            <a:gdLst/>
            <a:ahLst/>
            <a:cxnLst/>
            <a:rect l="l" t="t" r="r" b="b"/>
            <a:pathLst>
              <a:path w="1561319" h="2307262">
                <a:moveTo>
                  <a:pt x="0" y="0"/>
                </a:moveTo>
                <a:lnTo>
                  <a:pt x="1561319" y="0"/>
                </a:lnTo>
                <a:lnTo>
                  <a:pt x="1561319" y="2307262"/>
                </a:lnTo>
                <a:lnTo>
                  <a:pt x="0" y="2307262"/>
                </a:lnTo>
                <a:lnTo>
                  <a:pt x="0" y="0"/>
                </a:lnTo>
                <a:close/>
              </a:path>
            </a:pathLst>
          </a:custGeom>
          <a:blipFill>
            <a:blip r:embed="rId4"/>
            <a:stretch>
              <a:fillRect/>
            </a:stretch>
          </a:blipFill>
        </p:spPr>
        <p:txBody>
          <a:bodyPr/>
          <a:lstStyle/>
          <a:p>
            <a:endParaRPr lang="es-MX" sz="1050">
              <a:latin typeface="Montserrat" pitchFamily="2" charset="77"/>
            </a:endParaRPr>
          </a:p>
        </p:txBody>
      </p:sp>
      <p:sp>
        <p:nvSpPr>
          <p:cNvPr id="10" name="Freeform 6">
            <a:extLst>
              <a:ext uri="{FF2B5EF4-FFF2-40B4-BE49-F238E27FC236}">
                <a16:creationId xmlns:a16="http://schemas.microsoft.com/office/drawing/2014/main" id="{FE74098C-774F-2781-2DA1-1CE016DB780C}"/>
              </a:ext>
            </a:extLst>
          </p:cNvPr>
          <p:cNvSpPr/>
          <p:nvPr/>
        </p:nvSpPr>
        <p:spPr>
          <a:xfrm>
            <a:off x="3059990" y="3437921"/>
            <a:ext cx="1104878" cy="1571387"/>
          </a:xfrm>
          <a:custGeom>
            <a:avLst/>
            <a:gdLst/>
            <a:ahLst/>
            <a:cxnLst/>
            <a:rect l="l" t="t" r="r" b="b"/>
            <a:pathLst>
              <a:path w="1738198" h="2353636">
                <a:moveTo>
                  <a:pt x="0" y="0"/>
                </a:moveTo>
                <a:lnTo>
                  <a:pt x="1738197" y="0"/>
                </a:lnTo>
                <a:lnTo>
                  <a:pt x="1738197" y="2353636"/>
                </a:lnTo>
                <a:lnTo>
                  <a:pt x="0" y="2353636"/>
                </a:lnTo>
                <a:lnTo>
                  <a:pt x="0" y="0"/>
                </a:lnTo>
                <a:close/>
              </a:path>
            </a:pathLst>
          </a:custGeom>
          <a:blipFill>
            <a:blip r:embed="rId5"/>
            <a:stretch>
              <a:fillRect/>
            </a:stretch>
          </a:blipFill>
        </p:spPr>
        <p:txBody>
          <a:bodyPr/>
          <a:lstStyle/>
          <a:p>
            <a:endParaRPr lang="es-MX" sz="1050">
              <a:latin typeface="Montserrat" pitchFamily="2" charset="77"/>
            </a:endParaRPr>
          </a:p>
        </p:txBody>
      </p:sp>
      <p:sp>
        <p:nvSpPr>
          <p:cNvPr id="11" name="Freeform 7">
            <a:extLst>
              <a:ext uri="{FF2B5EF4-FFF2-40B4-BE49-F238E27FC236}">
                <a16:creationId xmlns:a16="http://schemas.microsoft.com/office/drawing/2014/main" id="{272223DF-6DE9-8C8E-107B-49E56C1C776F}"/>
              </a:ext>
            </a:extLst>
          </p:cNvPr>
          <p:cNvSpPr/>
          <p:nvPr/>
        </p:nvSpPr>
        <p:spPr>
          <a:xfrm>
            <a:off x="4752798" y="3426298"/>
            <a:ext cx="985239" cy="1571385"/>
          </a:xfrm>
          <a:custGeom>
            <a:avLst/>
            <a:gdLst/>
            <a:ahLst/>
            <a:cxnLst/>
            <a:rect l="l" t="t" r="r" b="b"/>
            <a:pathLst>
              <a:path w="1559560" h="2423236">
                <a:moveTo>
                  <a:pt x="0" y="0"/>
                </a:moveTo>
                <a:lnTo>
                  <a:pt x="1559560" y="0"/>
                </a:lnTo>
                <a:lnTo>
                  <a:pt x="1559560" y="2423236"/>
                </a:lnTo>
                <a:lnTo>
                  <a:pt x="0" y="2423236"/>
                </a:lnTo>
                <a:lnTo>
                  <a:pt x="0" y="0"/>
                </a:lnTo>
                <a:close/>
              </a:path>
            </a:pathLst>
          </a:custGeom>
          <a:blipFill>
            <a:blip r:embed="rId6"/>
            <a:stretch>
              <a:fillRect/>
            </a:stretch>
          </a:blipFill>
        </p:spPr>
        <p:txBody>
          <a:bodyPr/>
          <a:lstStyle/>
          <a:p>
            <a:endParaRPr lang="es-MX" sz="1050">
              <a:latin typeface="Montserrat" pitchFamily="2" charset="77"/>
            </a:endParaRPr>
          </a:p>
        </p:txBody>
      </p:sp>
      <p:sp>
        <p:nvSpPr>
          <p:cNvPr id="12" name="Freeform 9">
            <a:extLst>
              <a:ext uri="{FF2B5EF4-FFF2-40B4-BE49-F238E27FC236}">
                <a16:creationId xmlns:a16="http://schemas.microsoft.com/office/drawing/2014/main" id="{F91BC154-9EE9-5795-A034-90AED51B02CD}"/>
              </a:ext>
            </a:extLst>
          </p:cNvPr>
          <p:cNvSpPr/>
          <p:nvPr/>
        </p:nvSpPr>
        <p:spPr>
          <a:xfrm>
            <a:off x="7232599" y="3538222"/>
            <a:ext cx="1973357" cy="2363363"/>
          </a:xfrm>
          <a:custGeom>
            <a:avLst/>
            <a:gdLst/>
            <a:ahLst/>
            <a:cxnLst/>
            <a:rect l="l" t="t" r="r" b="b"/>
            <a:pathLst>
              <a:path w="2960035" h="3545045">
                <a:moveTo>
                  <a:pt x="0" y="0"/>
                </a:moveTo>
                <a:lnTo>
                  <a:pt x="2960035" y="0"/>
                </a:lnTo>
                <a:lnTo>
                  <a:pt x="2960035" y="3545044"/>
                </a:lnTo>
                <a:lnTo>
                  <a:pt x="0" y="3545044"/>
                </a:lnTo>
                <a:lnTo>
                  <a:pt x="0" y="0"/>
                </a:lnTo>
                <a:close/>
              </a:path>
            </a:pathLst>
          </a:custGeom>
          <a:blipFill>
            <a:blip r:embed="rId7"/>
            <a:stretch>
              <a:fillRect/>
            </a:stretch>
          </a:blipFill>
        </p:spPr>
        <p:txBody>
          <a:bodyPr/>
          <a:lstStyle/>
          <a:p>
            <a:endParaRPr lang="es-MX" sz="1050">
              <a:latin typeface="Montserrat" pitchFamily="2" charset="77"/>
            </a:endParaRPr>
          </a:p>
        </p:txBody>
      </p:sp>
      <p:sp>
        <p:nvSpPr>
          <p:cNvPr id="13" name="Freeform 10">
            <a:extLst>
              <a:ext uri="{FF2B5EF4-FFF2-40B4-BE49-F238E27FC236}">
                <a16:creationId xmlns:a16="http://schemas.microsoft.com/office/drawing/2014/main" id="{BBECD156-C3CE-3529-861C-9BE848EB80A0}"/>
              </a:ext>
            </a:extLst>
          </p:cNvPr>
          <p:cNvSpPr/>
          <p:nvPr/>
        </p:nvSpPr>
        <p:spPr>
          <a:xfrm>
            <a:off x="9640127" y="3437005"/>
            <a:ext cx="1448290" cy="2565797"/>
          </a:xfrm>
          <a:custGeom>
            <a:avLst/>
            <a:gdLst/>
            <a:ahLst/>
            <a:cxnLst/>
            <a:rect l="l" t="t" r="r" b="b"/>
            <a:pathLst>
              <a:path w="2172435" h="3848696">
                <a:moveTo>
                  <a:pt x="0" y="0"/>
                </a:moveTo>
                <a:lnTo>
                  <a:pt x="2172434" y="0"/>
                </a:lnTo>
                <a:lnTo>
                  <a:pt x="2172434" y="3848695"/>
                </a:lnTo>
                <a:lnTo>
                  <a:pt x="0" y="3848695"/>
                </a:lnTo>
                <a:lnTo>
                  <a:pt x="0" y="0"/>
                </a:lnTo>
                <a:close/>
              </a:path>
            </a:pathLst>
          </a:custGeom>
          <a:blipFill>
            <a:blip r:embed="rId8"/>
            <a:stretch>
              <a:fillRect/>
            </a:stretch>
          </a:blipFill>
        </p:spPr>
        <p:txBody>
          <a:bodyPr/>
          <a:lstStyle/>
          <a:p>
            <a:endParaRPr lang="es-MX" sz="1050">
              <a:latin typeface="Montserrat" pitchFamily="2" charset="77"/>
            </a:endParaRPr>
          </a:p>
        </p:txBody>
      </p:sp>
      <p:sp>
        <p:nvSpPr>
          <p:cNvPr id="14" name="TextBox 14">
            <a:extLst>
              <a:ext uri="{FF2B5EF4-FFF2-40B4-BE49-F238E27FC236}">
                <a16:creationId xmlns:a16="http://schemas.microsoft.com/office/drawing/2014/main" id="{BB12402D-52C7-0445-3CFD-838F3771DFD2}"/>
              </a:ext>
            </a:extLst>
          </p:cNvPr>
          <p:cNvSpPr txBox="1"/>
          <p:nvPr/>
        </p:nvSpPr>
        <p:spPr>
          <a:xfrm>
            <a:off x="830540" y="1128200"/>
            <a:ext cx="4351060"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dirty="0">
                <a:solidFill>
                  <a:srgbClr val="000000"/>
                </a:solidFill>
                <a:latin typeface="Montserrat" pitchFamily="2" charset="77"/>
              </a:rPr>
              <a:t>Escarabajos (Orden Coleoptera)</a:t>
            </a:r>
          </a:p>
        </p:txBody>
      </p:sp>
      <p:sp>
        <p:nvSpPr>
          <p:cNvPr id="15" name="TextBox 15">
            <a:extLst>
              <a:ext uri="{FF2B5EF4-FFF2-40B4-BE49-F238E27FC236}">
                <a16:creationId xmlns:a16="http://schemas.microsoft.com/office/drawing/2014/main" id="{D57470FF-3552-8712-DF48-ADB57C766957}"/>
              </a:ext>
            </a:extLst>
          </p:cNvPr>
          <p:cNvSpPr txBox="1"/>
          <p:nvPr/>
        </p:nvSpPr>
        <p:spPr>
          <a:xfrm>
            <a:off x="7328388" y="1128200"/>
            <a:ext cx="4490340"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dirty="0">
                <a:solidFill>
                  <a:srgbClr val="000000"/>
                </a:solidFill>
                <a:latin typeface="Montserrat" pitchFamily="2" charset="77"/>
              </a:rPr>
              <a:t>Efímeras (Orden Ephemeroptera)</a:t>
            </a:r>
          </a:p>
        </p:txBody>
      </p:sp>
      <p:sp>
        <p:nvSpPr>
          <p:cNvPr id="16" name="TextBox 16">
            <a:extLst>
              <a:ext uri="{FF2B5EF4-FFF2-40B4-BE49-F238E27FC236}">
                <a16:creationId xmlns:a16="http://schemas.microsoft.com/office/drawing/2014/main" id="{057A7584-B310-5158-9800-7558A5145D46}"/>
              </a:ext>
            </a:extLst>
          </p:cNvPr>
          <p:cNvSpPr txBox="1"/>
          <p:nvPr/>
        </p:nvSpPr>
        <p:spPr>
          <a:xfrm>
            <a:off x="497276" y="1810021"/>
            <a:ext cx="5545705" cy="1312090"/>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a:t>
            </a:r>
            <a:r>
              <a:rPr lang="en-US" sz="1600" dirty="0" err="1">
                <a:solidFill>
                  <a:srgbClr val="000000"/>
                </a:solidFill>
                <a:latin typeface="Montserrat" pitchFamily="2" charset="77"/>
              </a:rPr>
              <a:t>completa</a:t>
            </a:r>
            <a:endParaRPr lang="en-US" sz="1600" dirty="0">
              <a:solidFill>
                <a:srgbClr val="000000"/>
              </a:solidFill>
              <a:latin typeface="Montserrat" pitchFamily="2" charset="77"/>
            </a:endParaRPr>
          </a:p>
          <a:p>
            <a:pPr algn="just" defTabSz="609630">
              <a:lnSpc>
                <a:spcPts val="2613"/>
              </a:lnSpc>
              <a:defRPr/>
            </a:pPr>
            <a:r>
              <a:rPr lang="en-US" sz="1600" dirty="0" err="1">
                <a:solidFill>
                  <a:srgbClr val="000000"/>
                </a:solidFill>
                <a:latin typeface="Montserrat" pitchFamily="2" charset="77"/>
              </a:rPr>
              <a:t>Larvas</a:t>
            </a:r>
            <a:r>
              <a:rPr lang="en-US" sz="1600" dirty="0">
                <a:solidFill>
                  <a:srgbClr val="000000"/>
                </a:solidFill>
                <a:latin typeface="Montserrat" pitchFamily="2" charset="77"/>
              </a:rPr>
              <a:t>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acuáticos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Formas de </a:t>
            </a:r>
            <a:r>
              <a:rPr lang="en-US" sz="1600" dirty="0" err="1">
                <a:solidFill>
                  <a:srgbClr val="000000"/>
                </a:solidFill>
                <a:latin typeface="Montserrat" pitchFamily="2" charset="77"/>
              </a:rPr>
              <a:t>larvas</a:t>
            </a:r>
            <a:r>
              <a:rPr lang="en-US" sz="1600" dirty="0">
                <a:solidFill>
                  <a:srgbClr val="000000"/>
                </a:solidFill>
                <a:latin typeface="Montserrat" pitchFamily="2" charset="77"/>
              </a:rPr>
              <a:t> </a:t>
            </a:r>
            <a:r>
              <a:rPr lang="en-US" sz="1600" dirty="0" err="1">
                <a:solidFill>
                  <a:srgbClr val="000000"/>
                </a:solidFill>
                <a:latin typeface="Montserrat" pitchFamily="2" charset="77"/>
              </a:rPr>
              <a:t>muy</a:t>
            </a:r>
            <a:r>
              <a:rPr lang="en-US" sz="1600" dirty="0">
                <a:solidFill>
                  <a:srgbClr val="000000"/>
                </a:solidFill>
                <a:latin typeface="Montserrat" pitchFamily="2" charset="77"/>
              </a:rPr>
              <a:t> </a:t>
            </a:r>
            <a:r>
              <a:rPr lang="en-US" sz="1600" dirty="0" err="1">
                <a:solidFill>
                  <a:srgbClr val="000000"/>
                </a:solidFill>
                <a:latin typeface="Montserrat" pitchFamily="2" charset="77"/>
              </a:rPr>
              <a:t>variadas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6 </a:t>
            </a:r>
            <a:r>
              <a:rPr lang="en-US" sz="1600" dirty="0" err="1">
                <a:solidFill>
                  <a:srgbClr val="000000"/>
                </a:solidFill>
                <a:latin typeface="Montserrat" pitchFamily="2" charset="77"/>
              </a:rPr>
              <a:t>familias</a:t>
            </a:r>
            <a:endParaRPr lang="en-US" sz="1600" dirty="0">
              <a:solidFill>
                <a:srgbClr val="000000"/>
              </a:solidFill>
              <a:latin typeface="Montserrat" pitchFamily="2" charset="77"/>
            </a:endParaRPr>
          </a:p>
        </p:txBody>
      </p:sp>
      <p:sp>
        <p:nvSpPr>
          <p:cNvPr id="17" name="TextBox 17">
            <a:extLst>
              <a:ext uri="{FF2B5EF4-FFF2-40B4-BE49-F238E27FC236}">
                <a16:creationId xmlns:a16="http://schemas.microsoft.com/office/drawing/2014/main" id="{0A51AD9F-6308-E659-542D-A90E512DD7ED}"/>
              </a:ext>
            </a:extLst>
          </p:cNvPr>
          <p:cNvSpPr txBox="1"/>
          <p:nvPr/>
        </p:nvSpPr>
        <p:spPr>
          <a:xfrm>
            <a:off x="6458773" y="1796235"/>
            <a:ext cx="5545705" cy="1640770"/>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simple</a:t>
            </a:r>
          </a:p>
          <a:p>
            <a:pPr algn="just" defTabSz="609630">
              <a:lnSpc>
                <a:spcPts val="2613"/>
              </a:lnSpc>
              <a:defRPr/>
            </a:pPr>
            <a:r>
              <a:rPr lang="en-US" sz="1600" dirty="0" err="1">
                <a:solidFill>
                  <a:srgbClr val="000000"/>
                </a:solidFill>
                <a:latin typeface="Montserrat" pitchFamily="2" charset="77"/>
              </a:rPr>
              <a:t>Ninfas</a:t>
            </a:r>
            <a:r>
              <a:rPr lang="en-US" sz="1600" dirty="0">
                <a:solidFill>
                  <a:srgbClr val="000000"/>
                </a:solidFill>
                <a:latin typeface="Montserrat" pitchFamily="2" charset="77"/>
              </a:rPr>
              <a:t> acuáticas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terrestres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2 o 3 colas </a:t>
            </a:r>
            <a:r>
              <a:rPr lang="en-US" sz="1600" dirty="0" err="1">
                <a:solidFill>
                  <a:srgbClr val="000000"/>
                </a:solidFill>
                <a:latin typeface="Montserrat" pitchFamily="2" charset="77"/>
              </a:rPr>
              <a:t>largas</a:t>
            </a:r>
            <a:r>
              <a:rPr lang="en-US" sz="1600" dirty="0">
                <a:solidFill>
                  <a:srgbClr val="000000"/>
                </a:solidFill>
                <a:latin typeface="Montserrat" pitchFamily="2" charset="77"/>
              </a:rPr>
              <a:t> y </a:t>
            </a:r>
            <a:r>
              <a:rPr lang="en-US" sz="1600" dirty="0" err="1">
                <a:solidFill>
                  <a:srgbClr val="000000"/>
                </a:solidFill>
                <a:latin typeface="Montserrat" pitchFamily="2" charset="77"/>
              </a:rPr>
              <a:t>delgadas</a:t>
            </a:r>
            <a:r>
              <a:rPr lang="en-US" sz="1600" dirty="0">
                <a:solidFill>
                  <a:srgbClr val="000000"/>
                </a:solidFill>
                <a:latin typeface="Montserrat" pitchFamily="2" charset="77"/>
              </a:rPr>
              <a:t> al final del abdomen</a:t>
            </a:r>
          </a:p>
          <a:p>
            <a:pPr algn="just" defTabSz="609630">
              <a:lnSpc>
                <a:spcPts val="2613"/>
              </a:lnSpc>
              <a:defRPr/>
            </a:pPr>
            <a:r>
              <a:rPr lang="en-US" sz="1600" dirty="0" err="1">
                <a:solidFill>
                  <a:srgbClr val="000000"/>
                </a:solidFill>
                <a:latin typeface="Montserrat" pitchFamily="2" charset="77"/>
              </a:rPr>
              <a:t>Siempre</a:t>
            </a:r>
            <a:r>
              <a:rPr lang="en-US" sz="1600" dirty="0">
                <a:solidFill>
                  <a:srgbClr val="000000"/>
                </a:solidFill>
                <a:latin typeface="Montserrat" pitchFamily="2" charset="77"/>
              </a:rPr>
              <a:t> con </a:t>
            </a:r>
            <a:r>
              <a:rPr lang="en-US" sz="1600" dirty="0" err="1">
                <a:solidFill>
                  <a:srgbClr val="000000"/>
                </a:solidFill>
                <a:latin typeface="Montserrat" pitchFamily="2" charset="77"/>
              </a:rPr>
              <a:t>estructuras</a:t>
            </a:r>
            <a:r>
              <a:rPr lang="en-US" sz="1600" dirty="0">
                <a:solidFill>
                  <a:srgbClr val="000000"/>
                </a:solidFill>
                <a:latin typeface="Montserrat" pitchFamily="2" charset="77"/>
              </a:rPr>
              <a:t> a </a:t>
            </a:r>
            <a:r>
              <a:rPr lang="en-US" sz="1600" dirty="0" err="1">
                <a:solidFill>
                  <a:srgbClr val="000000"/>
                </a:solidFill>
                <a:latin typeface="Montserrat" pitchFamily="2" charset="77"/>
              </a:rPr>
              <a:t>los</a:t>
            </a:r>
            <a:r>
              <a:rPr lang="en-US" sz="1600" dirty="0">
                <a:solidFill>
                  <a:srgbClr val="000000"/>
                </a:solidFill>
                <a:latin typeface="Montserrat" pitchFamily="2" charset="77"/>
              </a:rPr>
              <a:t> </a:t>
            </a:r>
            <a:r>
              <a:rPr lang="en-US" sz="1600" dirty="0" err="1">
                <a:solidFill>
                  <a:srgbClr val="000000"/>
                </a:solidFill>
                <a:latin typeface="Montserrat" pitchFamily="2" charset="77"/>
              </a:rPr>
              <a:t>lados</a:t>
            </a:r>
            <a:r>
              <a:rPr lang="en-US" sz="1600" dirty="0">
                <a:solidFill>
                  <a:srgbClr val="000000"/>
                </a:solidFill>
                <a:latin typeface="Montserrat" pitchFamily="2" charset="77"/>
              </a:rPr>
              <a:t> del abdomen</a:t>
            </a:r>
          </a:p>
          <a:p>
            <a:pPr algn="just" defTabSz="609630">
              <a:lnSpc>
                <a:spcPts val="2613"/>
              </a:lnSpc>
              <a:defRPr/>
            </a:pPr>
            <a:r>
              <a:rPr lang="en-US" sz="1600" dirty="0">
                <a:solidFill>
                  <a:srgbClr val="000000"/>
                </a:solidFill>
                <a:latin typeface="Montserrat" pitchFamily="2" charset="77"/>
              </a:rPr>
              <a:t>6 </a:t>
            </a:r>
            <a:r>
              <a:rPr lang="en-US" sz="1600" dirty="0" err="1">
                <a:solidFill>
                  <a:srgbClr val="000000"/>
                </a:solidFill>
                <a:latin typeface="Montserrat" pitchFamily="2" charset="77"/>
              </a:rPr>
              <a:t>familias</a:t>
            </a:r>
            <a:endParaRPr lang="en-US" sz="1600" dirty="0">
              <a:solidFill>
                <a:srgbClr val="000000"/>
              </a:solidFill>
              <a:latin typeface="Montserrat" pitchFamily="2" charset="77"/>
            </a:endParaRPr>
          </a:p>
        </p:txBody>
      </p:sp>
      <p:pic>
        <p:nvPicPr>
          <p:cNvPr id="18" name="Picture 2" descr="https://inaturalist-open-data.s3.amazonaws.com/photos/366624045/medium.jpeg">
            <a:extLst>
              <a:ext uri="{FF2B5EF4-FFF2-40B4-BE49-F238E27FC236}">
                <a16:creationId xmlns:a16="http://schemas.microsoft.com/office/drawing/2014/main" id="{4D3A84F7-114E-9C23-75F0-68F980DA48D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21774" y="3437005"/>
            <a:ext cx="3739147" cy="2692187"/>
          </a:xfrm>
          <a:prstGeom prst="rect">
            <a:avLst/>
          </a:prstGeom>
          <a:noFill/>
          <a:extLst>
            <a:ext uri="{909E8E84-426E-40DD-AFC4-6F175D3DCCD1}">
              <a14:hiddenFill xmlns:a14="http://schemas.microsoft.com/office/drawing/2010/main">
                <a:solidFill>
                  <a:srgbClr val="FFFFFF"/>
                </a:solidFill>
              </a14:hiddenFill>
            </a:ext>
          </a:extLst>
        </p:spPr>
      </p:pic>
      <p:pic>
        <p:nvPicPr>
          <p:cNvPr id="19" name="Imagen 18">
            <a:extLst>
              <a:ext uri="{FF2B5EF4-FFF2-40B4-BE49-F238E27FC236}">
                <a16:creationId xmlns:a16="http://schemas.microsoft.com/office/drawing/2014/main" id="{125AA685-7900-7E28-0CCF-63829D791CA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0344070">
            <a:off x="1677166" y="3431280"/>
            <a:ext cx="814305" cy="1481463"/>
          </a:xfrm>
          <a:prstGeom prst="rect">
            <a:avLst/>
          </a:prstGeom>
        </p:spPr>
      </p:pic>
      <p:pic>
        <p:nvPicPr>
          <p:cNvPr id="20" name="Imagen 19">
            <a:extLst>
              <a:ext uri="{FF2B5EF4-FFF2-40B4-BE49-F238E27FC236}">
                <a16:creationId xmlns:a16="http://schemas.microsoft.com/office/drawing/2014/main" id="{27C9A33A-0841-DFDB-7636-C1FF3E39C94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36692" y="4861009"/>
            <a:ext cx="679813" cy="1499610"/>
          </a:xfrm>
          <a:prstGeom prst="rect">
            <a:avLst/>
          </a:prstGeom>
        </p:spPr>
      </p:pic>
      <p:pic>
        <p:nvPicPr>
          <p:cNvPr id="22" name="Imagen 21">
            <a:extLst>
              <a:ext uri="{FF2B5EF4-FFF2-40B4-BE49-F238E27FC236}">
                <a16:creationId xmlns:a16="http://schemas.microsoft.com/office/drawing/2014/main" id="{3CB8A1CC-F740-1CAF-1890-89C33448997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483901" y="3834280"/>
            <a:ext cx="1268815" cy="2514599"/>
          </a:xfrm>
          <a:prstGeom prst="rect">
            <a:avLst/>
          </a:prstGeom>
        </p:spPr>
      </p:pic>
      <p:pic>
        <p:nvPicPr>
          <p:cNvPr id="23" name="Imagen 22">
            <a:extLst>
              <a:ext uri="{FF2B5EF4-FFF2-40B4-BE49-F238E27FC236}">
                <a16:creationId xmlns:a16="http://schemas.microsoft.com/office/drawing/2014/main" id="{55739121-8373-F953-A0A3-25BE3CCC340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51413" y="5260882"/>
            <a:ext cx="1919182" cy="937835"/>
          </a:xfrm>
          <a:prstGeom prst="rect">
            <a:avLst/>
          </a:prstGeom>
        </p:spPr>
      </p:pic>
    </p:spTree>
    <p:extLst>
      <p:ext uri="{BB962C8B-B14F-4D97-AF65-F5344CB8AC3E}">
        <p14:creationId xmlns:p14="http://schemas.microsoft.com/office/powerpoint/2010/main" val="329581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EFBFE-0529-BDF3-5B0B-C158D5783883}"/>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5185C929-49C3-83A9-F946-0C3ACF4DE2E0}"/>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05C71245-8B7A-5BBC-1F19-D442A4214E63}"/>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14" name="TextBox 14">
            <a:extLst>
              <a:ext uri="{FF2B5EF4-FFF2-40B4-BE49-F238E27FC236}">
                <a16:creationId xmlns:a16="http://schemas.microsoft.com/office/drawing/2014/main" id="{59A51B98-2601-204E-2DB2-45BAAAE3BAFA}"/>
              </a:ext>
            </a:extLst>
          </p:cNvPr>
          <p:cNvSpPr txBox="1"/>
          <p:nvPr/>
        </p:nvSpPr>
        <p:spPr>
          <a:xfrm>
            <a:off x="830540" y="1128200"/>
            <a:ext cx="4496834" cy="364780"/>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dirty="0">
                <a:solidFill>
                  <a:srgbClr val="000000"/>
                </a:solidFill>
                <a:latin typeface="Montserrat" pitchFamily="2" charset="77"/>
              </a:rPr>
              <a:t>Chinches acuáticas (Orden Hemiptera)</a:t>
            </a:r>
          </a:p>
        </p:txBody>
      </p:sp>
      <p:sp>
        <p:nvSpPr>
          <p:cNvPr id="2" name="AutoShape 3">
            <a:extLst>
              <a:ext uri="{FF2B5EF4-FFF2-40B4-BE49-F238E27FC236}">
                <a16:creationId xmlns:a16="http://schemas.microsoft.com/office/drawing/2014/main" id="{B5852B1E-3D01-ADD5-06EF-C3644909B312}"/>
              </a:ext>
            </a:extLst>
          </p:cNvPr>
          <p:cNvSpPr/>
          <p:nvPr/>
        </p:nvSpPr>
        <p:spPr>
          <a:xfrm flipH="1" flipV="1">
            <a:off x="6177960" y="1997191"/>
            <a:ext cx="19050" cy="3205307"/>
          </a:xfrm>
          <a:prstGeom prst="line">
            <a:avLst/>
          </a:prstGeom>
          <a:ln w="28575" cap="flat">
            <a:solidFill>
              <a:srgbClr val="1C414A"/>
            </a:solidFill>
            <a:prstDash val="solid"/>
            <a:headEnd type="none" w="sm" len="sm"/>
            <a:tailEnd type="none" w="sm" len="sm"/>
          </a:ln>
        </p:spPr>
        <p:txBody>
          <a:bodyPr/>
          <a:lstStyle/>
          <a:p>
            <a:endParaRPr lang="es-MX" sz="1050">
              <a:latin typeface="Montserrat" pitchFamily="2" charset="77"/>
            </a:endParaRPr>
          </a:p>
        </p:txBody>
      </p:sp>
      <p:sp>
        <p:nvSpPr>
          <p:cNvPr id="3" name="Freeform 4">
            <a:extLst>
              <a:ext uri="{FF2B5EF4-FFF2-40B4-BE49-F238E27FC236}">
                <a16:creationId xmlns:a16="http://schemas.microsoft.com/office/drawing/2014/main" id="{2BDAD2FD-7C0C-980E-BA7E-BFF124E4C09D}"/>
              </a:ext>
            </a:extLst>
          </p:cNvPr>
          <p:cNvSpPr/>
          <p:nvPr/>
        </p:nvSpPr>
        <p:spPr>
          <a:xfrm>
            <a:off x="373273" y="3413248"/>
            <a:ext cx="1613739" cy="1681544"/>
          </a:xfrm>
          <a:custGeom>
            <a:avLst/>
            <a:gdLst/>
            <a:ahLst/>
            <a:cxnLst/>
            <a:rect l="l" t="t" r="r" b="b"/>
            <a:pathLst>
              <a:path w="2420609" h="2522316">
                <a:moveTo>
                  <a:pt x="0" y="0"/>
                </a:moveTo>
                <a:lnTo>
                  <a:pt x="2420610" y="0"/>
                </a:lnTo>
                <a:lnTo>
                  <a:pt x="2420610" y="2522316"/>
                </a:lnTo>
                <a:lnTo>
                  <a:pt x="0" y="2522316"/>
                </a:lnTo>
                <a:lnTo>
                  <a:pt x="0" y="0"/>
                </a:lnTo>
                <a:close/>
              </a:path>
            </a:pathLst>
          </a:custGeom>
          <a:blipFill>
            <a:blip r:embed="rId4"/>
            <a:stretch>
              <a:fillRect/>
            </a:stretch>
          </a:blipFill>
        </p:spPr>
        <p:txBody>
          <a:bodyPr/>
          <a:lstStyle/>
          <a:p>
            <a:endParaRPr lang="es-MX" sz="1050">
              <a:latin typeface="Montserrat" pitchFamily="2" charset="77"/>
            </a:endParaRPr>
          </a:p>
        </p:txBody>
      </p:sp>
      <p:sp>
        <p:nvSpPr>
          <p:cNvPr id="5" name="Freeform 5">
            <a:extLst>
              <a:ext uri="{FF2B5EF4-FFF2-40B4-BE49-F238E27FC236}">
                <a16:creationId xmlns:a16="http://schemas.microsoft.com/office/drawing/2014/main" id="{FDC6D6B2-1EDF-0C96-D6D9-6D1D40FFFC1A}"/>
              </a:ext>
            </a:extLst>
          </p:cNvPr>
          <p:cNvSpPr/>
          <p:nvPr/>
        </p:nvSpPr>
        <p:spPr>
          <a:xfrm>
            <a:off x="2472080" y="3450257"/>
            <a:ext cx="1983398" cy="1752241"/>
          </a:xfrm>
          <a:custGeom>
            <a:avLst/>
            <a:gdLst/>
            <a:ahLst/>
            <a:cxnLst/>
            <a:rect l="l" t="t" r="r" b="b"/>
            <a:pathLst>
              <a:path w="2975097" h="2628361">
                <a:moveTo>
                  <a:pt x="0" y="0"/>
                </a:moveTo>
                <a:lnTo>
                  <a:pt x="2975097" y="0"/>
                </a:lnTo>
                <a:lnTo>
                  <a:pt x="2975097" y="2628361"/>
                </a:lnTo>
                <a:lnTo>
                  <a:pt x="0" y="2628361"/>
                </a:lnTo>
                <a:lnTo>
                  <a:pt x="0" y="0"/>
                </a:lnTo>
                <a:close/>
              </a:path>
            </a:pathLst>
          </a:custGeom>
          <a:blipFill>
            <a:blip r:embed="rId5"/>
            <a:stretch>
              <a:fillRect/>
            </a:stretch>
          </a:blipFill>
        </p:spPr>
        <p:txBody>
          <a:bodyPr/>
          <a:lstStyle/>
          <a:p>
            <a:endParaRPr lang="es-MX" sz="1050">
              <a:latin typeface="Montserrat" pitchFamily="2" charset="77"/>
            </a:endParaRPr>
          </a:p>
        </p:txBody>
      </p:sp>
      <p:sp>
        <p:nvSpPr>
          <p:cNvPr id="8" name="Freeform 6">
            <a:extLst>
              <a:ext uri="{FF2B5EF4-FFF2-40B4-BE49-F238E27FC236}">
                <a16:creationId xmlns:a16="http://schemas.microsoft.com/office/drawing/2014/main" id="{7EBC8100-6ACF-8488-FE2A-7BAD68038711}"/>
              </a:ext>
            </a:extLst>
          </p:cNvPr>
          <p:cNvSpPr/>
          <p:nvPr/>
        </p:nvSpPr>
        <p:spPr>
          <a:xfrm>
            <a:off x="1794680" y="4651457"/>
            <a:ext cx="1130815" cy="1702445"/>
          </a:xfrm>
          <a:custGeom>
            <a:avLst/>
            <a:gdLst/>
            <a:ahLst/>
            <a:cxnLst/>
            <a:rect l="l" t="t" r="r" b="b"/>
            <a:pathLst>
              <a:path w="1696223" h="2553667">
                <a:moveTo>
                  <a:pt x="0" y="0"/>
                </a:moveTo>
                <a:lnTo>
                  <a:pt x="1696223" y="0"/>
                </a:lnTo>
                <a:lnTo>
                  <a:pt x="1696223" y="2553667"/>
                </a:lnTo>
                <a:lnTo>
                  <a:pt x="0" y="2553667"/>
                </a:lnTo>
                <a:lnTo>
                  <a:pt x="0" y="0"/>
                </a:lnTo>
                <a:close/>
              </a:path>
            </a:pathLst>
          </a:custGeom>
          <a:blipFill>
            <a:blip r:embed="rId6"/>
            <a:stretch>
              <a:fillRect/>
            </a:stretch>
          </a:blipFill>
        </p:spPr>
        <p:txBody>
          <a:bodyPr/>
          <a:lstStyle/>
          <a:p>
            <a:endParaRPr lang="es-MX" sz="1050">
              <a:latin typeface="Montserrat" pitchFamily="2" charset="77"/>
            </a:endParaRPr>
          </a:p>
        </p:txBody>
      </p:sp>
      <p:sp>
        <p:nvSpPr>
          <p:cNvPr id="21" name="Freeform 7">
            <a:extLst>
              <a:ext uri="{FF2B5EF4-FFF2-40B4-BE49-F238E27FC236}">
                <a16:creationId xmlns:a16="http://schemas.microsoft.com/office/drawing/2014/main" id="{CDD19045-007C-B165-9841-0347EEB4809B}"/>
              </a:ext>
            </a:extLst>
          </p:cNvPr>
          <p:cNvSpPr/>
          <p:nvPr/>
        </p:nvSpPr>
        <p:spPr>
          <a:xfrm>
            <a:off x="4039149" y="4651457"/>
            <a:ext cx="1879829" cy="1646561"/>
          </a:xfrm>
          <a:custGeom>
            <a:avLst/>
            <a:gdLst/>
            <a:ahLst/>
            <a:cxnLst/>
            <a:rect l="l" t="t" r="r" b="b"/>
            <a:pathLst>
              <a:path w="2819744" h="2469842">
                <a:moveTo>
                  <a:pt x="0" y="0"/>
                </a:moveTo>
                <a:lnTo>
                  <a:pt x="2819744" y="0"/>
                </a:lnTo>
                <a:lnTo>
                  <a:pt x="2819744" y="2469842"/>
                </a:lnTo>
                <a:lnTo>
                  <a:pt x="0" y="2469842"/>
                </a:lnTo>
                <a:lnTo>
                  <a:pt x="0" y="0"/>
                </a:lnTo>
                <a:close/>
              </a:path>
            </a:pathLst>
          </a:custGeom>
          <a:blipFill>
            <a:blip r:embed="rId7"/>
            <a:stretch>
              <a:fillRect l="-4537" t="-19727" r="-5574" b="-34757"/>
            </a:stretch>
          </a:blipFill>
        </p:spPr>
        <p:txBody>
          <a:bodyPr/>
          <a:lstStyle/>
          <a:p>
            <a:endParaRPr lang="es-MX" sz="1050">
              <a:latin typeface="Montserrat" pitchFamily="2" charset="77"/>
            </a:endParaRPr>
          </a:p>
        </p:txBody>
      </p:sp>
      <p:sp>
        <p:nvSpPr>
          <p:cNvPr id="24" name="Freeform 8">
            <a:extLst>
              <a:ext uri="{FF2B5EF4-FFF2-40B4-BE49-F238E27FC236}">
                <a16:creationId xmlns:a16="http://schemas.microsoft.com/office/drawing/2014/main" id="{B65EFF7A-D069-1197-6EDF-C27C4E1C5936}"/>
              </a:ext>
            </a:extLst>
          </p:cNvPr>
          <p:cNvSpPr/>
          <p:nvPr/>
        </p:nvSpPr>
        <p:spPr>
          <a:xfrm>
            <a:off x="6643191" y="3663811"/>
            <a:ext cx="2770275" cy="2442705"/>
          </a:xfrm>
          <a:custGeom>
            <a:avLst/>
            <a:gdLst/>
            <a:ahLst/>
            <a:cxnLst/>
            <a:rect l="l" t="t" r="r" b="b"/>
            <a:pathLst>
              <a:path w="4155413" h="3664057">
                <a:moveTo>
                  <a:pt x="0" y="0"/>
                </a:moveTo>
                <a:lnTo>
                  <a:pt x="4155413" y="0"/>
                </a:lnTo>
                <a:lnTo>
                  <a:pt x="4155413" y="3664057"/>
                </a:lnTo>
                <a:lnTo>
                  <a:pt x="0" y="3664057"/>
                </a:lnTo>
                <a:lnTo>
                  <a:pt x="0" y="0"/>
                </a:lnTo>
                <a:close/>
              </a:path>
            </a:pathLst>
          </a:custGeom>
          <a:blipFill>
            <a:blip r:embed="rId8"/>
            <a:stretch>
              <a:fillRect/>
            </a:stretch>
          </a:blipFill>
        </p:spPr>
        <p:txBody>
          <a:bodyPr/>
          <a:lstStyle/>
          <a:p>
            <a:endParaRPr lang="es-MX" sz="1050">
              <a:latin typeface="Montserrat" pitchFamily="2" charset="77"/>
            </a:endParaRPr>
          </a:p>
        </p:txBody>
      </p:sp>
      <p:sp>
        <p:nvSpPr>
          <p:cNvPr id="25" name="Freeform 9">
            <a:extLst>
              <a:ext uri="{FF2B5EF4-FFF2-40B4-BE49-F238E27FC236}">
                <a16:creationId xmlns:a16="http://schemas.microsoft.com/office/drawing/2014/main" id="{1C70D88B-904A-1890-7F34-A10B08884C31}"/>
              </a:ext>
            </a:extLst>
          </p:cNvPr>
          <p:cNvSpPr/>
          <p:nvPr/>
        </p:nvSpPr>
        <p:spPr>
          <a:xfrm>
            <a:off x="9413466" y="3858012"/>
            <a:ext cx="2959474" cy="2054302"/>
          </a:xfrm>
          <a:custGeom>
            <a:avLst/>
            <a:gdLst/>
            <a:ahLst/>
            <a:cxnLst/>
            <a:rect l="l" t="t" r="r" b="b"/>
            <a:pathLst>
              <a:path w="4439211" h="3081453">
                <a:moveTo>
                  <a:pt x="0" y="0"/>
                </a:moveTo>
                <a:lnTo>
                  <a:pt x="4439211" y="0"/>
                </a:lnTo>
                <a:lnTo>
                  <a:pt x="4439211" y="3081453"/>
                </a:lnTo>
                <a:lnTo>
                  <a:pt x="0" y="3081453"/>
                </a:lnTo>
                <a:lnTo>
                  <a:pt x="0" y="0"/>
                </a:lnTo>
                <a:close/>
              </a:path>
            </a:pathLst>
          </a:custGeom>
          <a:blipFill>
            <a:blip r:embed="rId9"/>
            <a:stretch>
              <a:fillRect t="-54172" b="-37910"/>
            </a:stretch>
          </a:blipFill>
        </p:spPr>
        <p:txBody>
          <a:bodyPr/>
          <a:lstStyle/>
          <a:p>
            <a:endParaRPr lang="es-MX" sz="1050">
              <a:latin typeface="Montserrat" pitchFamily="2" charset="77"/>
            </a:endParaRPr>
          </a:p>
        </p:txBody>
      </p:sp>
      <p:sp>
        <p:nvSpPr>
          <p:cNvPr id="27" name="TextBox 13">
            <a:extLst>
              <a:ext uri="{FF2B5EF4-FFF2-40B4-BE49-F238E27FC236}">
                <a16:creationId xmlns:a16="http://schemas.microsoft.com/office/drawing/2014/main" id="{67D15538-68A4-2232-C6CF-B6037403D3D4}"/>
              </a:ext>
            </a:extLst>
          </p:cNvPr>
          <p:cNvSpPr txBox="1"/>
          <p:nvPr/>
        </p:nvSpPr>
        <p:spPr>
          <a:xfrm>
            <a:off x="7635943" y="1103527"/>
            <a:ext cx="3555048" cy="371127"/>
          </a:xfrm>
          <a:prstGeom prst="rect">
            <a:avLst/>
          </a:prstGeom>
          <a:solidFill>
            <a:schemeClr val="accent3"/>
          </a:solidFill>
        </p:spPr>
        <p:txBody>
          <a:bodyPr lIns="0" tIns="0" rIns="0" bIns="0" rtlCol="0" anchor="t">
            <a:spAutoFit/>
          </a:bodyPr>
          <a:lstStyle/>
          <a:p>
            <a:pPr algn="ctr" defTabSz="609630">
              <a:lnSpc>
                <a:spcPts val="3173"/>
              </a:lnSpc>
              <a:defRPr/>
            </a:pPr>
            <a:r>
              <a:rPr lang="en-US" dirty="0">
                <a:solidFill>
                  <a:srgbClr val="000000"/>
                </a:solidFill>
                <a:latin typeface="Montserrat" pitchFamily="2" charset="77"/>
              </a:rPr>
              <a:t>Polillas (Orden Lepidoptera)</a:t>
            </a:r>
          </a:p>
        </p:txBody>
      </p:sp>
      <p:sp>
        <p:nvSpPr>
          <p:cNvPr id="28" name="TextBox 14">
            <a:extLst>
              <a:ext uri="{FF2B5EF4-FFF2-40B4-BE49-F238E27FC236}">
                <a16:creationId xmlns:a16="http://schemas.microsoft.com/office/drawing/2014/main" id="{BA1AEE25-C95A-A5CE-A02D-BF0A902EDEBB}"/>
              </a:ext>
            </a:extLst>
          </p:cNvPr>
          <p:cNvSpPr txBox="1"/>
          <p:nvPr/>
        </p:nvSpPr>
        <p:spPr>
          <a:xfrm>
            <a:off x="373272" y="1771562"/>
            <a:ext cx="5545705" cy="1645515"/>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simple</a:t>
            </a:r>
          </a:p>
          <a:p>
            <a:pPr algn="just" defTabSz="609630">
              <a:lnSpc>
                <a:spcPts val="2613"/>
              </a:lnSpc>
              <a:defRPr/>
            </a:pPr>
            <a:r>
              <a:rPr lang="en-US" sz="1600" dirty="0" err="1">
                <a:solidFill>
                  <a:srgbClr val="000000"/>
                </a:solidFill>
                <a:latin typeface="Montserrat" pitchFamily="2" charset="77"/>
              </a:rPr>
              <a:t>Ninfas</a:t>
            </a:r>
            <a:r>
              <a:rPr lang="en-US" sz="1600" dirty="0">
                <a:solidFill>
                  <a:srgbClr val="000000"/>
                </a:solidFill>
                <a:latin typeface="Montserrat" pitchFamily="2" charset="77"/>
              </a:rPr>
              <a:t>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acuáticos</a:t>
            </a:r>
            <a:r>
              <a:rPr lang="en-US" sz="1600" dirty="0">
                <a:solidFill>
                  <a:srgbClr val="000000"/>
                </a:solidFill>
                <a:latin typeface="Montserrat" pitchFamily="2" charset="77"/>
              </a:rPr>
              <a:t>/</a:t>
            </a:r>
            <a:r>
              <a:rPr lang="en-US" sz="1600" dirty="0" err="1">
                <a:solidFill>
                  <a:srgbClr val="000000"/>
                </a:solidFill>
                <a:latin typeface="Montserrat" pitchFamily="2" charset="77"/>
              </a:rPr>
              <a:t>semiacuáticos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Boca </a:t>
            </a:r>
            <a:r>
              <a:rPr lang="en-US" sz="1600" dirty="0" err="1">
                <a:solidFill>
                  <a:srgbClr val="000000"/>
                </a:solidFill>
                <a:latin typeface="Montserrat" pitchFamily="2" charset="77"/>
              </a:rPr>
              <a:t>en</a:t>
            </a:r>
            <a:r>
              <a:rPr lang="en-US" sz="1600" dirty="0">
                <a:solidFill>
                  <a:srgbClr val="000000"/>
                </a:solidFill>
                <a:latin typeface="Montserrat" pitchFamily="2" charset="77"/>
              </a:rPr>
              <a:t> forma de </a:t>
            </a:r>
            <a:r>
              <a:rPr lang="en-US" sz="1600" dirty="0" err="1">
                <a:solidFill>
                  <a:srgbClr val="000000"/>
                </a:solidFill>
                <a:latin typeface="Montserrat" pitchFamily="2" charset="77"/>
              </a:rPr>
              <a:t>pico</a:t>
            </a:r>
            <a:endParaRPr lang="en-US" sz="1600" dirty="0">
              <a:solidFill>
                <a:srgbClr val="000000"/>
              </a:solidFill>
              <a:latin typeface="Montserrat" pitchFamily="2" charset="77"/>
            </a:endParaRPr>
          </a:p>
          <a:p>
            <a:pPr algn="just" defTabSz="609630">
              <a:lnSpc>
                <a:spcPts val="2613"/>
              </a:lnSpc>
              <a:defRPr/>
            </a:pPr>
            <a:r>
              <a:rPr lang="en-US" sz="1600" dirty="0" err="1">
                <a:solidFill>
                  <a:srgbClr val="000000"/>
                </a:solidFill>
                <a:latin typeface="Montserrat" pitchFamily="2" charset="77"/>
              </a:rPr>
              <a:t>Antenas</a:t>
            </a:r>
            <a:r>
              <a:rPr lang="en-US" sz="1600" dirty="0">
                <a:solidFill>
                  <a:srgbClr val="000000"/>
                </a:solidFill>
                <a:latin typeface="Montserrat" pitchFamily="2" charset="77"/>
              </a:rPr>
              <a:t> </a:t>
            </a:r>
            <a:r>
              <a:rPr lang="en-US" sz="1600" dirty="0" err="1">
                <a:solidFill>
                  <a:srgbClr val="000000"/>
                </a:solidFill>
                <a:latin typeface="Montserrat" pitchFamily="2" charset="77"/>
              </a:rPr>
              <a:t>muy</a:t>
            </a:r>
            <a:r>
              <a:rPr lang="en-US" sz="1600" dirty="0">
                <a:solidFill>
                  <a:srgbClr val="000000"/>
                </a:solidFill>
                <a:latin typeface="Montserrat" pitchFamily="2" charset="77"/>
              </a:rPr>
              <a:t> </a:t>
            </a:r>
            <a:r>
              <a:rPr lang="en-US" sz="1600" dirty="0" err="1">
                <a:solidFill>
                  <a:srgbClr val="000000"/>
                </a:solidFill>
                <a:latin typeface="Montserrat" pitchFamily="2" charset="77"/>
              </a:rPr>
              <a:t>cortas</a:t>
            </a:r>
            <a:r>
              <a:rPr lang="en-US" sz="1600" dirty="0">
                <a:solidFill>
                  <a:srgbClr val="000000"/>
                </a:solidFill>
                <a:latin typeface="Montserrat" pitchFamily="2" charset="77"/>
              </a:rPr>
              <a:t> o </a:t>
            </a:r>
            <a:r>
              <a:rPr lang="en-US" sz="1600" dirty="0" err="1">
                <a:solidFill>
                  <a:srgbClr val="000000"/>
                </a:solidFill>
                <a:latin typeface="Montserrat" pitchFamily="2" charset="77"/>
              </a:rPr>
              <a:t>en</a:t>
            </a:r>
            <a:r>
              <a:rPr lang="en-US" sz="1600" dirty="0">
                <a:solidFill>
                  <a:srgbClr val="000000"/>
                </a:solidFill>
                <a:latin typeface="Montserrat" pitchFamily="2" charset="77"/>
              </a:rPr>
              <a:t> </a:t>
            </a:r>
            <a:r>
              <a:rPr lang="en-US" sz="1600" dirty="0" err="1">
                <a:solidFill>
                  <a:srgbClr val="000000"/>
                </a:solidFill>
                <a:latin typeface="Montserrat" pitchFamily="2" charset="77"/>
              </a:rPr>
              <a:t>algunos</a:t>
            </a:r>
            <a:r>
              <a:rPr lang="en-US" sz="1600" dirty="0">
                <a:solidFill>
                  <a:srgbClr val="000000"/>
                </a:solidFill>
                <a:latin typeface="Montserrat" pitchFamily="2" charset="77"/>
              </a:rPr>
              <a:t> </a:t>
            </a:r>
            <a:r>
              <a:rPr lang="en-US" sz="1600" dirty="0" err="1">
                <a:solidFill>
                  <a:srgbClr val="000000"/>
                </a:solidFill>
                <a:latin typeface="Montserrat" pitchFamily="2" charset="77"/>
              </a:rPr>
              <a:t>casos</a:t>
            </a:r>
            <a:r>
              <a:rPr lang="en-US" sz="1600" dirty="0">
                <a:solidFill>
                  <a:srgbClr val="000000"/>
                </a:solidFill>
                <a:latin typeface="Montserrat" pitchFamily="2" charset="77"/>
              </a:rPr>
              <a:t> </a:t>
            </a:r>
            <a:r>
              <a:rPr lang="en-US" sz="1600" dirty="0" err="1">
                <a:solidFill>
                  <a:srgbClr val="000000"/>
                </a:solidFill>
                <a:latin typeface="Montserrat" pitchFamily="2" charset="77"/>
              </a:rPr>
              <a:t>largas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8 </a:t>
            </a:r>
            <a:r>
              <a:rPr lang="en-US" sz="1600" dirty="0" err="1">
                <a:solidFill>
                  <a:srgbClr val="000000"/>
                </a:solidFill>
                <a:latin typeface="Montserrat" pitchFamily="2" charset="77"/>
              </a:rPr>
              <a:t>familias</a:t>
            </a:r>
            <a:endParaRPr lang="en-US" sz="1600" dirty="0">
              <a:solidFill>
                <a:srgbClr val="000000"/>
              </a:solidFill>
              <a:latin typeface="Montserrat" pitchFamily="2" charset="77"/>
            </a:endParaRPr>
          </a:p>
        </p:txBody>
      </p:sp>
      <p:sp>
        <p:nvSpPr>
          <p:cNvPr id="29" name="TextBox 15">
            <a:extLst>
              <a:ext uri="{FF2B5EF4-FFF2-40B4-BE49-F238E27FC236}">
                <a16:creationId xmlns:a16="http://schemas.microsoft.com/office/drawing/2014/main" id="{8C7038D9-C0A3-BA01-6D1A-6F8F316A92F0}"/>
              </a:ext>
            </a:extLst>
          </p:cNvPr>
          <p:cNvSpPr txBox="1"/>
          <p:nvPr/>
        </p:nvSpPr>
        <p:spPr>
          <a:xfrm>
            <a:off x="6454185" y="1771562"/>
            <a:ext cx="5545705" cy="1974195"/>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a:t>
            </a:r>
            <a:r>
              <a:rPr lang="en-US" sz="1600" dirty="0" err="1">
                <a:solidFill>
                  <a:srgbClr val="000000"/>
                </a:solidFill>
                <a:latin typeface="Montserrat" pitchFamily="2" charset="77"/>
              </a:rPr>
              <a:t>completa</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Larvas acuáticas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terrestres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Cuerpo con forma de </a:t>
            </a:r>
            <a:r>
              <a:rPr lang="en-US" sz="1600" dirty="0" err="1">
                <a:solidFill>
                  <a:srgbClr val="000000"/>
                </a:solidFill>
                <a:latin typeface="Montserrat" pitchFamily="2" charset="77"/>
              </a:rPr>
              <a:t>oruga</a:t>
            </a:r>
            <a:r>
              <a:rPr lang="en-US" sz="1600" dirty="0">
                <a:solidFill>
                  <a:srgbClr val="000000"/>
                </a:solidFill>
                <a:latin typeface="Montserrat" pitchFamily="2" charset="77"/>
              </a:rPr>
              <a:t> </a:t>
            </a:r>
            <a:r>
              <a:rPr lang="en-US" sz="1600" dirty="0" err="1">
                <a:solidFill>
                  <a:srgbClr val="000000"/>
                </a:solidFill>
                <a:latin typeface="Montserrat" pitchFamily="2" charset="77"/>
              </a:rPr>
              <a:t>cubierto</a:t>
            </a:r>
            <a:r>
              <a:rPr lang="en-US" sz="1600" dirty="0">
                <a:solidFill>
                  <a:srgbClr val="000000"/>
                </a:solidFill>
                <a:latin typeface="Montserrat" pitchFamily="2" charset="77"/>
              </a:rPr>
              <a:t> de </a:t>
            </a:r>
            <a:r>
              <a:rPr lang="en-US" sz="1600" dirty="0" err="1">
                <a:solidFill>
                  <a:srgbClr val="000000"/>
                </a:solidFill>
                <a:latin typeface="Montserrat" pitchFamily="2" charset="77"/>
              </a:rPr>
              <a:t>pelos</a:t>
            </a:r>
            <a:r>
              <a:rPr lang="en-US" sz="1600" dirty="0">
                <a:solidFill>
                  <a:srgbClr val="000000"/>
                </a:solidFill>
                <a:latin typeface="Montserrat" pitchFamily="2" charset="77"/>
              </a:rPr>
              <a:t>, </a:t>
            </a:r>
            <a:r>
              <a:rPr lang="en-US" sz="1600" dirty="0" err="1">
                <a:solidFill>
                  <a:srgbClr val="000000"/>
                </a:solidFill>
                <a:latin typeface="Montserrat" pitchFamily="2" charset="77"/>
              </a:rPr>
              <a:t>patas</a:t>
            </a:r>
            <a:r>
              <a:rPr lang="en-US" sz="1600" dirty="0">
                <a:solidFill>
                  <a:srgbClr val="000000"/>
                </a:solidFill>
                <a:latin typeface="Montserrat" pitchFamily="2" charset="77"/>
              </a:rPr>
              <a:t> </a:t>
            </a:r>
            <a:r>
              <a:rPr lang="en-US" sz="1600" dirty="0" err="1">
                <a:solidFill>
                  <a:srgbClr val="000000"/>
                </a:solidFill>
                <a:latin typeface="Montserrat" pitchFamily="2" charset="77"/>
              </a:rPr>
              <a:t>muy</a:t>
            </a:r>
            <a:r>
              <a:rPr lang="en-US" sz="1600" dirty="0">
                <a:solidFill>
                  <a:srgbClr val="000000"/>
                </a:solidFill>
                <a:latin typeface="Montserrat" pitchFamily="2" charset="77"/>
              </a:rPr>
              <a:t> </a:t>
            </a:r>
            <a:r>
              <a:rPr lang="en-US" sz="1600" dirty="0" err="1">
                <a:solidFill>
                  <a:srgbClr val="000000"/>
                </a:solidFill>
                <a:latin typeface="Montserrat" pitchFamily="2" charset="77"/>
              </a:rPr>
              <a:t>cortas</a:t>
            </a:r>
            <a:endParaRPr lang="en-US" sz="1600" dirty="0">
              <a:solidFill>
                <a:srgbClr val="000000"/>
              </a:solidFill>
              <a:latin typeface="Montserrat" pitchFamily="2" charset="77"/>
            </a:endParaRPr>
          </a:p>
          <a:p>
            <a:pPr algn="just" defTabSz="609630">
              <a:lnSpc>
                <a:spcPts val="2613"/>
              </a:lnSpc>
              <a:defRPr/>
            </a:pPr>
            <a:r>
              <a:rPr lang="en-US" sz="1600" dirty="0" err="1">
                <a:solidFill>
                  <a:srgbClr val="000000"/>
                </a:solidFill>
                <a:latin typeface="Montserrat" pitchFamily="2" charset="77"/>
              </a:rPr>
              <a:t>Crean</a:t>
            </a:r>
            <a:r>
              <a:rPr lang="en-US" sz="1600" dirty="0">
                <a:solidFill>
                  <a:srgbClr val="000000"/>
                </a:solidFill>
                <a:latin typeface="Montserrat" pitchFamily="2" charset="77"/>
              </a:rPr>
              <a:t> </a:t>
            </a:r>
            <a:r>
              <a:rPr lang="en-US" sz="1600" dirty="0" err="1">
                <a:solidFill>
                  <a:srgbClr val="000000"/>
                </a:solidFill>
                <a:latin typeface="Montserrat" pitchFamily="2" charset="77"/>
              </a:rPr>
              <a:t>capullos</a:t>
            </a:r>
            <a:r>
              <a:rPr lang="en-US" sz="1600" dirty="0">
                <a:solidFill>
                  <a:srgbClr val="000000"/>
                </a:solidFill>
                <a:latin typeface="Montserrat" pitchFamily="2" charset="77"/>
              </a:rPr>
              <a:t> de </a:t>
            </a:r>
            <a:r>
              <a:rPr lang="en-US" sz="1600" dirty="0" err="1">
                <a:solidFill>
                  <a:srgbClr val="000000"/>
                </a:solidFill>
                <a:latin typeface="Montserrat" pitchFamily="2" charset="77"/>
              </a:rPr>
              <a:t>seda</a:t>
            </a:r>
            <a:r>
              <a:rPr lang="en-US" sz="1600" dirty="0">
                <a:solidFill>
                  <a:srgbClr val="000000"/>
                </a:solidFill>
                <a:latin typeface="Montserrat" pitchFamily="2" charset="77"/>
              </a:rPr>
              <a:t> que </a:t>
            </a:r>
            <a:r>
              <a:rPr lang="en-US" sz="1600" dirty="0" err="1">
                <a:solidFill>
                  <a:srgbClr val="000000"/>
                </a:solidFill>
                <a:latin typeface="Montserrat" pitchFamily="2" charset="77"/>
              </a:rPr>
              <a:t>adhieren</a:t>
            </a:r>
            <a:r>
              <a:rPr lang="en-US" sz="1600" dirty="0">
                <a:solidFill>
                  <a:srgbClr val="000000"/>
                </a:solidFill>
                <a:latin typeface="Montserrat" pitchFamily="2" charset="77"/>
              </a:rPr>
              <a:t> a las </a:t>
            </a:r>
            <a:r>
              <a:rPr lang="en-US" sz="1600" dirty="0" err="1">
                <a:solidFill>
                  <a:srgbClr val="000000"/>
                </a:solidFill>
                <a:latin typeface="Montserrat" pitchFamily="2" charset="77"/>
              </a:rPr>
              <a:t>rocas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1 </a:t>
            </a:r>
            <a:r>
              <a:rPr lang="en-US" sz="1600" dirty="0" err="1">
                <a:solidFill>
                  <a:srgbClr val="000000"/>
                </a:solidFill>
                <a:latin typeface="Montserrat" pitchFamily="2" charset="77"/>
              </a:rPr>
              <a:t>familia</a:t>
            </a:r>
            <a:endParaRPr lang="en-US" sz="1600" dirty="0">
              <a:solidFill>
                <a:srgbClr val="000000"/>
              </a:solidFill>
              <a:latin typeface="Montserrat" pitchFamily="2" charset="77"/>
            </a:endParaRPr>
          </a:p>
        </p:txBody>
      </p:sp>
      <p:sp>
        <p:nvSpPr>
          <p:cNvPr id="30" name="AutoShape 16">
            <a:extLst>
              <a:ext uri="{FF2B5EF4-FFF2-40B4-BE49-F238E27FC236}">
                <a16:creationId xmlns:a16="http://schemas.microsoft.com/office/drawing/2014/main" id="{A1EA5FC3-B172-46C6-346D-51DE50897B1A}"/>
              </a:ext>
            </a:extLst>
          </p:cNvPr>
          <p:cNvSpPr/>
          <p:nvPr/>
        </p:nvSpPr>
        <p:spPr>
          <a:xfrm>
            <a:off x="10160658" y="4126834"/>
            <a:ext cx="306314" cy="415635"/>
          </a:xfrm>
          <a:prstGeom prst="line">
            <a:avLst/>
          </a:prstGeom>
          <a:ln w="76200" cap="flat">
            <a:solidFill>
              <a:srgbClr val="06BEE1"/>
            </a:solidFill>
            <a:prstDash val="solid"/>
            <a:headEnd type="none" w="sm" len="sm"/>
            <a:tailEnd type="arrow" w="med" len="sm"/>
          </a:ln>
        </p:spPr>
        <p:txBody>
          <a:bodyPr/>
          <a:lstStyle/>
          <a:p>
            <a:endParaRPr lang="es-MX" sz="1050">
              <a:latin typeface="Montserrat" pitchFamily="2" charset="77"/>
            </a:endParaRPr>
          </a:p>
        </p:txBody>
      </p:sp>
      <p:sp>
        <p:nvSpPr>
          <p:cNvPr id="31" name="AutoShape 17">
            <a:extLst>
              <a:ext uri="{FF2B5EF4-FFF2-40B4-BE49-F238E27FC236}">
                <a16:creationId xmlns:a16="http://schemas.microsoft.com/office/drawing/2014/main" id="{F548D4DA-9306-BA6E-7D8D-2C76B9BF75D9}"/>
              </a:ext>
            </a:extLst>
          </p:cNvPr>
          <p:cNvSpPr/>
          <p:nvPr/>
        </p:nvSpPr>
        <p:spPr>
          <a:xfrm>
            <a:off x="11037834" y="4608743"/>
            <a:ext cx="306314" cy="415635"/>
          </a:xfrm>
          <a:prstGeom prst="line">
            <a:avLst/>
          </a:prstGeom>
          <a:ln w="76200" cap="flat">
            <a:solidFill>
              <a:srgbClr val="06BEE1"/>
            </a:solidFill>
            <a:prstDash val="solid"/>
            <a:headEnd type="none" w="sm" len="sm"/>
            <a:tailEnd type="arrow" w="med" len="sm"/>
          </a:ln>
        </p:spPr>
        <p:txBody>
          <a:bodyPr/>
          <a:lstStyle/>
          <a:p>
            <a:endParaRPr lang="es-MX" sz="1050">
              <a:latin typeface="Montserrat" pitchFamily="2" charset="77"/>
            </a:endParaRPr>
          </a:p>
        </p:txBody>
      </p:sp>
      <p:pic>
        <p:nvPicPr>
          <p:cNvPr id="32" name="Picture 2" descr="https://inaturalist-open-data.s3.amazonaws.com/photos/367348250/medium.jpeg">
            <a:extLst>
              <a:ext uri="{FF2B5EF4-FFF2-40B4-BE49-F238E27FC236}">
                <a16:creationId xmlns:a16="http://schemas.microsoft.com/office/drawing/2014/main" id="{8A867CF1-2C34-EAAF-31FB-00EDB7729CD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97940" y="3824633"/>
            <a:ext cx="317500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3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CF0DA-6D6C-D578-BE60-CADDBDD32DEF}"/>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9F3C0CA6-5BDB-359D-7A06-DEF94FD6560D}"/>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B07CF0F9-083C-1512-7AED-93B0F4888944}"/>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6" name="AutoShape 3">
            <a:extLst>
              <a:ext uri="{FF2B5EF4-FFF2-40B4-BE49-F238E27FC236}">
                <a16:creationId xmlns:a16="http://schemas.microsoft.com/office/drawing/2014/main" id="{E7BB84C8-990A-A460-4ACF-0BF6FDE0AF34}"/>
              </a:ext>
            </a:extLst>
          </p:cNvPr>
          <p:cNvSpPr/>
          <p:nvPr/>
        </p:nvSpPr>
        <p:spPr>
          <a:xfrm flipH="1" flipV="1">
            <a:off x="6129540" y="1836336"/>
            <a:ext cx="19050" cy="3205307"/>
          </a:xfrm>
          <a:prstGeom prst="line">
            <a:avLst/>
          </a:prstGeom>
          <a:ln w="28575" cap="flat">
            <a:solidFill>
              <a:srgbClr val="1C414A"/>
            </a:solidFill>
            <a:prstDash val="solid"/>
            <a:headEnd type="none" w="sm" len="sm"/>
            <a:tailEnd type="none" w="sm" len="sm"/>
          </a:ln>
        </p:spPr>
        <p:txBody>
          <a:bodyPr/>
          <a:lstStyle/>
          <a:p>
            <a:endParaRPr lang="es-MX" sz="1050">
              <a:latin typeface="Montserrat" pitchFamily="2" charset="77"/>
            </a:endParaRPr>
          </a:p>
        </p:txBody>
      </p:sp>
      <p:grpSp>
        <p:nvGrpSpPr>
          <p:cNvPr id="9" name="Grupo 8">
            <a:extLst>
              <a:ext uri="{FF2B5EF4-FFF2-40B4-BE49-F238E27FC236}">
                <a16:creationId xmlns:a16="http://schemas.microsoft.com/office/drawing/2014/main" id="{00782F4A-4B6E-3898-38A8-1053D207F4A0}"/>
              </a:ext>
            </a:extLst>
          </p:cNvPr>
          <p:cNvGrpSpPr/>
          <p:nvPr/>
        </p:nvGrpSpPr>
        <p:grpSpPr>
          <a:xfrm>
            <a:off x="419507" y="3948721"/>
            <a:ext cx="5530825" cy="1957169"/>
            <a:chOff x="0" y="6166636"/>
            <a:chExt cx="8296238" cy="2935754"/>
          </a:xfrm>
        </p:grpSpPr>
        <p:sp>
          <p:nvSpPr>
            <p:cNvPr id="10" name="Freeform 4">
              <a:extLst>
                <a:ext uri="{FF2B5EF4-FFF2-40B4-BE49-F238E27FC236}">
                  <a16:creationId xmlns:a16="http://schemas.microsoft.com/office/drawing/2014/main" id="{F15AAB0B-126C-3E3E-4063-287E87012C11}"/>
                </a:ext>
              </a:extLst>
            </p:cNvPr>
            <p:cNvSpPr/>
            <p:nvPr/>
          </p:nvSpPr>
          <p:spPr>
            <a:xfrm rot="5400000">
              <a:off x="3026921" y="6799279"/>
              <a:ext cx="2672027" cy="1542007"/>
            </a:xfrm>
            <a:custGeom>
              <a:avLst/>
              <a:gdLst/>
              <a:ahLst/>
              <a:cxnLst/>
              <a:rect l="l" t="t" r="r" b="b"/>
              <a:pathLst>
                <a:path w="2672027" h="1542007">
                  <a:moveTo>
                    <a:pt x="0" y="0"/>
                  </a:moveTo>
                  <a:lnTo>
                    <a:pt x="2672027" y="0"/>
                  </a:lnTo>
                  <a:lnTo>
                    <a:pt x="2672027" y="1542006"/>
                  </a:lnTo>
                  <a:lnTo>
                    <a:pt x="0" y="1542006"/>
                  </a:lnTo>
                  <a:lnTo>
                    <a:pt x="0" y="0"/>
                  </a:lnTo>
                  <a:close/>
                </a:path>
              </a:pathLst>
            </a:custGeom>
            <a:blipFill>
              <a:blip r:embed="rId4"/>
              <a:stretch>
                <a:fillRect/>
              </a:stretch>
            </a:blipFill>
          </p:spPr>
          <p:txBody>
            <a:bodyPr/>
            <a:lstStyle/>
            <a:p>
              <a:endParaRPr lang="es-MX" sz="1050">
                <a:latin typeface="Montserrat" pitchFamily="2" charset="77"/>
              </a:endParaRPr>
            </a:p>
          </p:txBody>
        </p:sp>
        <p:sp>
          <p:nvSpPr>
            <p:cNvPr id="11" name="Freeform 5">
              <a:extLst>
                <a:ext uri="{FF2B5EF4-FFF2-40B4-BE49-F238E27FC236}">
                  <a16:creationId xmlns:a16="http://schemas.microsoft.com/office/drawing/2014/main" id="{0ADB6436-EE46-6376-6433-0CEA128D0CB5}"/>
                </a:ext>
              </a:extLst>
            </p:cNvPr>
            <p:cNvSpPr/>
            <p:nvPr/>
          </p:nvSpPr>
          <p:spPr>
            <a:xfrm>
              <a:off x="5133938" y="6234268"/>
              <a:ext cx="1883652" cy="2868122"/>
            </a:xfrm>
            <a:custGeom>
              <a:avLst/>
              <a:gdLst/>
              <a:ahLst/>
              <a:cxnLst/>
              <a:rect l="l" t="t" r="r" b="b"/>
              <a:pathLst>
                <a:path w="1883652" h="2868122">
                  <a:moveTo>
                    <a:pt x="0" y="0"/>
                  </a:moveTo>
                  <a:lnTo>
                    <a:pt x="1883652" y="0"/>
                  </a:lnTo>
                  <a:lnTo>
                    <a:pt x="1883652" y="2868122"/>
                  </a:lnTo>
                  <a:lnTo>
                    <a:pt x="0" y="2868122"/>
                  </a:lnTo>
                  <a:lnTo>
                    <a:pt x="0" y="0"/>
                  </a:lnTo>
                  <a:close/>
                </a:path>
              </a:pathLst>
            </a:custGeom>
            <a:blipFill>
              <a:blip r:embed="rId5"/>
              <a:stretch>
                <a:fillRect/>
              </a:stretch>
            </a:blipFill>
          </p:spPr>
          <p:txBody>
            <a:bodyPr/>
            <a:lstStyle/>
            <a:p>
              <a:endParaRPr lang="es-MX" sz="1050">
                <a:latin typeface="Montserrat" pitchFamily="2" charset="77"/>
              </a:endParaRPr>
            </a:p>
          </p:txBody>
        </p:sp>
        <p:sp>
          <p:nvSpPr>
            <p:cNvPr id="12" name="Freeform 6">
              <a:extLst>
                <a:ext uri="{FF2B5EF4-FFF2-40B4-BE49-F238E27FC236}">
                  <a16:creationId xmlns:a16="http://schemas.microsoft.com/office/drawing/2014/main" id="{416C0BCD-BADE-B381-7E28-75CA5A4F4248}"/>
                </a:ext>
              </a:extLst>
            </p:cNvPr>
            <p:cNvSpPr/>
            <p:nvPr/>
          </p:nvSpPr>
          <p:spPr>
            <a:xfrm>
              <a:off x="7206182" y="6239896"/>
              <a:ext cx="1090056" cy="2862494"/>
            </a:xfrm>
            <a:custGeom>
              <a:avLst/>
              <a:gdLst/>
              <a:ahLst/>
              <a:cxnLst/>
              <a:rect l="l" t="t" r="r" b="b"/>
              <a:pathLst>
                <a:path w="1090056" h="2862494">
                  <a:moveTo>
                    <a:pt x="0" y="0"/>
                  </a:moveTo>
                  <a:lnTo>
                    <a:pt x="1090056" y="0"/>
                  </a:lnTo>
                  <a:lnTo>
                    <a:pt x="1090056" y="2862494"/>
                  </a:lnTo>
                  <a:lnTo>
                    <a:pt x="0" y="2862494"/>
                  </a:lnTo>
                  <a:lnTo>
                    <a:pt x="0" y="0"/>
                  </a:lnTo>
                  <a:close/>
                </a:path>
              </a:pathLst>
            </a:custGeom>
            <a:blipFill>
              <a:blip r:embed="rId6"/>
              <a:stretch>
                <a:fillRect/>
              </a:stretch>
            </a:blipFill>
          </p:spPr>
          <p:txBody>
            <a:bodyPr/>
            <a:lstStyle/>
            <a:p>
              <a:endParaRPr lang="es-MX" sz="1050">
                <a:latin typeface="Montserrat" pitchFamily="2" charset="77"/>
              </a:endParaRPr>
            </a:p>
          </p:txBody>
        </p:sp>
        <p:sp>
          <p:nvSpPr>
            <p:cNvPr id="13" name="Freeform 7">
              <a:extLst>
                <a:ext uri="{FF2B5EF4-FFF2-40B4-BE49-F238E27FC236}">
                  <a16:creationId xmlns:a16="http://schemas.microsoft.com/office/drawing/2014/main" id="{7139CF91-1DCC-D41E-1292-88718E3F4D41}"/>
                </a:ext>
              </a:extLst>
            </p:cNvPr>
            <p:cNvSpPr/>
            <p:nvPr/>
          </p:nvSpPr>
          <p:spPr>
            <a:xfrm>
              <a:off x="0" y="6166636"/>
              <a:ext cx="1519145" cy="2672027"/>
            </a:xfrm>
            <a:custGeom>
              <a:avLst/>
              <a:gdLst/>
              <a:ahLst/>
              <a:cxnLst/>
              <a:rect l="l" t="t" r="r" b="b"/>
              <a:pathLst>
                <a:path w="1519145" h="2672027">
                  <a:moveTo>
                    <a:pt x="0" y="0"/>
                  </a:moveTo>
                  <a:lnTo>
                    <a:pt x="1519145" y="0"/>
                  </a:lnTo>
                  <a:lnTo>
                    <a:pt x="1519145" y="2672027"/>
                  </a:lnTo>
                  <a:lnTo>
                    <a:pt x="0" y="2672027"/>
                  </a:lnTo>
                  <a:lnTo>
                    <a:pt x="0" y="0"/>
                  </a:lnTo>
                  <a:close/>
                </a:path>
              </a:pathLst>
            </a:custGeom>
            <a:blipFill>
              <a:blip r:embed="rId7"/>
              <a:stretch>
                <a:fillRect/>
              </a:stretch>
            </a:blipFill>
          </p:spPr>
          <p:txBody>
            <a:bodyPr/>
            <a:lstStyle/>
            <a:p>
              <a:endParaRPr lang="es-MX" sz="1050">
                <a:latin typeface="Montserrat" pitchFamily="2" charset="77"/>
              </a:endParaRPr>
            </a:p>
          </p:txBody>
        </p:sp>
        <p:sp>
          <p:nvSpPr>
            <p:cNvPr id="15" name="Freeform 8">
              <a:extLst>
                <a:ext uri="{FF2B5EF4-FFF2-40B4-BE49-F238E27FC236}">
                  <a16:creationId xmlns:a16="http://schemas.microsoft.com/office/drawing/2014/main" id="{61B61483-846B-9397-6E4F-6D23C6996B20}"/>
                </a:ext>
              </a:extLst>
            </p:cNvPr>
            <p:cNvSpPr/>
            <p:nvPr/>
          </p:nvSpPr>
          <p:spPr>
            <a:xfrm>
              <a:off x="1519145" y="6234268"/>
              <a:ext cx="1897506" cy="2663251"/>
            </a:xfrm>
            <a:custGeom>
              <a:avLst/>
              <a:gdLst/>
              <a:ahLst/>
              <a:cxnLst/>
              <a:rect l="l" t="t" r="r" b="b"/>
              <a:pathLst>
                <a:path w="1897506" h="2663251">
                  <a:moveTo>
                    <a:pt x="0" y="0"/>
                  </a:moveTo>
                  <a:lnTo>
                    <a:pt x="1897506" y="0"/>
                  </a:lnTo>
                  <a:lnTo>
                    <a:pt x="1897506" y="2663251"/>
                  </a:lnTo>
                  <a:lnTo>
                    <a:pt x="0" y="2663251"/>
                  </a:lnTo>
                  <a:lnTo>
                    <a:pt x="0" y="0"/>
                  </a:lnTo>
                  <a:close/>
                </a:path>
              </a:pathLst>
            </a:custGeom>
            <a:blipFill>
              <a:blip r:embed="rId8"/>
              <a:stretch>
                <a:fillRect/>
              </a:stretch>
            </a:blipFill>
          </p:spPr>
          <p:txBody>
            <a:bodyPr/>
            <a:lstStyle/>
            <a:p>
              <a:endParaRPr lang="es-MX" sz="1050">
                <a:latin typeface="Montserrat" pitchFamily="2" charset="77"/>
              </a:endParaRPr>
            </a:p>
          </p:txBody>
        </p:sp>
      </p:grpSp>
      <p:sp>
        <p:nvSpPr>
          <p:cNvPr id="16" name="Freeform 9">
            <a:extLst>
              <a:ext uri="{FF2B5EF4-FFF2-40B4-BE49-F238E27FC236}">
                <a16:creationId xmlns:a16="http://schemas.microsoft.com/office/drawing/2014/main" id="{5A66294C-D66A-0FCC-31D9-C37F13975432}"/>
              </a:ext>
            </a:extLst>
          </p:cNvPr>
          <p:cNvSpPr/>
          <p:nvPr/>
        </p:nvSpPr>
        <p:spPr>
          <a:xfrm>
            <a:off x="7321872" y="3900094"/>
            <a:ext cx="1684758" cy="2182173"/>
          </a:xfrm>
          <a:custGeom>
            <a:avLst/>
            <a:gdLst/>
            <a:ahLst/>
            <a:cxnLst/>
            <a:rect l="l" t="t" r="r" b="b"/>
            <a:pathLst>
              <a:path w="2527137" h="3273259">
                <a:moveTo>
                  <a:pt x="0" y="0"/>
                </a:moveTo>
                <a:lnTo>
                  <a:pt x="2527137" y="0"/>
                </a:lnTo>
                <a:lnTo>
                  <a:pt x="2527137" y="3273259"/>
                </a:lnTo>
                <a:lnTo>
                  <a:pt x="0" y="3273259"/>
                </a:lnTo>
                <a:lnTo>
                  <a:pt x="0" y="0"/>
                </a:lnTo>
                <a:close/>
              </a:path>
            </a:pathLst>
          </a:custGeom>
          <a:blipFill>
            <a:blip r:embed="rId9"/>
            <a:stretch>
              <a:fillRect/>
            </a:stretch>
          </a:blipFill>
        </p:spPr>
        <p:txBody>
          <a:bodyPr/>
          <a:lstStyle/>
          <a:p>
            <a:endParaRPr lang="es-MX" sz="1050">
              <a:latin typeface="Montserrat" pitchFamily="2" charset="77"/>
            </a:endParaRPr>
          </a:p>
        </p:txBody>
      </p:sp>
      <p:sp>
        <p:nvSpPr>
          <p:cNvPr id="17" name="Freeform 10">
            <a:extLst>
              <a:ext uri="{FF2B5EF4-FFF2-40B4-BE49-F238E27FC236}">
                <a16:creationId xmlns:a16="http://schemas.microsoft.com/office/drawing/2014/main" id="{24FB2267-50C2-4D24-1E4B-003ECD663874}"/>
              </a:ext>
            </a:extLst>
          </p:cNvPr>
          <p:cNvSpPr/>
          <p:nvPr/>
        </p:nvSpPr>
        <p:spPr>
          <a:xfrm>
            <a:off x="9365046" y="3900094"/>
            <a:ext cx="1618217" cy="2238415"/>
          </a:xfrm>
          <a:custGeom>
            <a:avLst/>
            <a:gdLst/>
            <a:ahLst/>
            <a:cxnLst/>
            <a:rect l="l" t="t" r="r" b="b"/>
            <a:pathLst>
              <a:path w="2427326" h="3357623">
                <a:moveTo>
                  <a:pt x="0" y="0"/>
                </a:moveTo>
                <a:lnTo>
                  <a:pt x="2427327" y="0"/>
                </a:lnTo>
                <a:lnTo>
                  <a:pt x="2427327" y="3357623"/>
                </a:lnTo>
                <a:lnTo>
                  <a:pt x="0" y="3357623"/>
                </a:lnTo>
                <a:lnTo>
                  <a:pt x="0" y="0"/>
                </a:lnTo>
                <a:close/>
              </a:path>
            </a:pathLst>
          </a:custGeom>
          <a:blipFill>
            <a:blip r:embed="rId10"/>
            <a:stretch>
              <a:fillRect/>
            </a:stretch>
          </a:blipFill>
        </p:spPr>
        <p:txBody>
          <a:bodyPr/>
          <a:lstStyle/>
          <a:p>
            <a:endParaRPr lang="es-MX" sz="1050">
              <a:latin typeface="Montserrat" pitchFamily="2" charset="77"/>
            </a:endParaRPr>
          </a:p>
        </p:txBody>
      </p:sp>
      <p:sp>
        <p:nvSpPr>
          <p:cNvPr id="19" name="TextBox 13">
            <a:extLst>
              <a:ext uri="{FF2B5EF4-FFF2-40B4-BE49-F238E27FC236}">
                <a16:creationId xmlns:a16="http://schemas.microsoft.com/office/drawing/2014/main" id="{F44BD0D8-1A89-EC01-5D04-4D63747B81D5}"/>
              </a:ext>
            </a:extLst>
          </p:cNvPr>
          <p:cNvSpPr txBox="1"/>
          <p:nvPr/>
        </p:nvSpPr>
        <p:spPr>
          <a:xfrm>
            <a:off x="310887" y="999195"/>
            <a:ext cx="5639445"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dirty="0">
                <a:solidFill>
                  <a:srgbClr val="000000"/>
                </a:solidFill>
                <a:latin typeface="Montserrat" pitchFamily="2" charset="77"/>
              </a:rPr>
              <a:t>Libélulas y caballitos del diablo (Orden Odonata)</a:t>
            </a:r>
          </a:p>
        </p:txBody>
      </p:sp>
      <p:sp>
        <p:nvSpPr>
          <p:cNvPr id="20" name="TextBox 14">
            <a:extLst>
              <a:ext uri="{FF2B5EF4-FFF2-40B4-BE49-F238E27FC236}">
                <a16:creationId xmlns:a16="http://schemas.microsoft.com/office/drawing/2014/main" id="{13515AB3-50AC-16AB-F124-D7E832D2F6C0}"/>
              </a:ext>
            </a:extLst>
          </p:cNvPr>
          <p:cNvSpPr txBox="1"/>
          <p:nvPr/>
        </p:nvSpPr>
        <p:spPr>
          <a:xfrm>
            <a:off x="6945667" y="999194"/>
            <a:ext cx="4465899"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dirty="0">
                <a:solidFill>
                  <a:srgbClr val="000000"/>
                </a:solidFill>
                <a:latin typeface="Montserrat" pitchFamily="2" charset="77"/>
              </a:rPr>
              <a:t>Moscas de piedra (Orden Plecoptera)</a:t>
            </a:r>
          </a:p>
        </p:txBody>
      </p:sp>
      <p:sp>
        <p:nvSpPr>
          <p:cNvPr id="22" name="TextBox 15">
            <a:extLst>
              <a:ext uri="{FF2B5EF4-FFF2-40B4-BE49-F238E27FC236}">
                <a16:creationId xmlns:a16="http://schemas.microsoft.com/office/drawing/2014/main" id="{8F1CE1CF-8F27-6919-F64F-41A75F411A3E}"/>
              </a:ext>
            </a:extLst>
          </p:cNvPr>
          <p:cNvSpPr txBox="1"/>
          <p:nvPr/>
        </p:nvSpPr>
        <p:spPr>
          <a:xfrm>
            <a:off x="326660" y="1610707"/>
            <a:ext cx="5545705" cy="1978940"/>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simple</a:t>
            </a:r>
          </a:p>
          <a:p>
            <a:pPr algn="just" defTabSz="609630">
              <a:lnSpc>
                <a:spcPts val="2613"/>
              </a:lnSpc>
              <a:defRPr/>
            </a:pPr>
            <a:r>
              <a:rPr lang="en-US" sz="1600" dirty="0" err="1">
                <a:solidFill>
                  <a:srgbClr val="000000"/>
                </a:solidFill>
                <a:latin typeface="Montserrat" pitchFamily="2" charset="77"/>
              </a:rPr>
              <a:t>Ninfas</a:t>
            </a:r>
            <a:r>
              <a:rPr lang="en-US" sz="1600" dirty="0">
                <a:solidFill>
                  <a:srgbClr val="000000"/>
                </a:solidFill>
                <a:latin typeface="Montserrat" pitchFamily="2" charset="77"/>
              </a:rPr>
              <a:t> acuáticas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terrestres</a:t>
            </a:r>
            <a:endParaRPr lang="en-US" sz="1600" dirty="0">
              <a:solidFill>
                <a:srgbClr val="000000"/>
              </a:solidFill>
              <a:latin typeface="Montserrat" pitchFamily="2" charset="77"/>
            </a:endParaRPr>
          </a:p>
          <a:p>
            <a:pPr algn="just" defTabSz="609630">
              <a:lnSpc>
                <a:spcPts val="2613"/>
              </a:lnSpc>
              <a:defRPr/>
            </a:pPr>
            <a:r>
              <a:rPr lang="en-US" sz="1600" dirty="0" err="1">
                <a:solidFill>
                  <a:srgbClr val="000000"/>
                </a:solidFill>
                <a:latin typeface="Montserrat" pitchFamily="2" charset="77"/>
              </a:rPr>
              <a:t>Mandíbula</a:t>
            </a:r>
            <a:r>
              <a:rPr lang="en-US" sz="1600" dirty="0">
                <a:solidFill>
                  <a:srgbClr val="000000"/>
                </a:solidFill>
                <a:latin typeface="Montserrat" pitchFamily="2" charset="77"/>
              </a:rPr>
              <a:t> que se </a:t>
            </a:r>
            <a:r>
              <a:rPr lang="en-US" sz="1600" dirty="0" err="1">
                <a:solidFill>
                  <a:srgbClr val="000000"/>
                </a:solidFill>
                <a:latin typeface="Montserrat" pitchFamily="2" charset="77"/>
              </a:rPr>
              <a:t>extiende</a:t>
            </a:r>
            <a:r>
              <a:rPr lang="en-US" sz="1600" dirty="0">
                <a:solidFill>
                  <a:srgbClr val="000000"/>
                </a:solidFill>
                <a:latin typeface="Montserrat" pitchFamily="2" charset="77"/>
              </a:rPr>
              <a:t> </a:t>
            </a:r>
            <a:r>
              <a:rPr lang="en-US" sz="1600" dirty="0" err="1">
                <a:solidFill>
                  <a:srgbClr val="000000"/>
                </a:solidFill>
                <a:latin typeface="Montserrat" pitchFamily="2" charset="77"/>
              </a:rPr>
              <a:t>hacia</a:t>
            </a:r>
            <a:r>
              <a:rPr lang="en-US" sz="1600" dirty="0">
                <a:solidFill>
                  <a:srgbClr val="000000"/>
                </a:solidFill>
                <a:latin typeface="Montserrat" pitchFamily="2" charset="77"/>
              </a:rPr>
              <a:t> </a:t>
            </a:r>
            <a:r>
              <a:rPr lang="en-US" sz="1600" dirty="0" err="1">
                <a:solidFill>
                  <a:srgbClr val="000000"/>
                </a:solidFill>
                <a:latin typeface="Montserrat" pitchFamily="2" charset="77"/>
              </a:rPr>
              <a:t>enfrente</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Con colas </a:t>
            </a:r>
            <a:r>
              <a:rPr lang="en-US" sz="1600" dirty="0" err="1">
                <a:solidFill>
                  <a:srgbClr val="000000"/>
                </a:solidFill>
                <a:latin typeface="Montserrat" pitchFamily="2" charset="77"/>
              </a:rPr>
              <a:t>anchas</a:t>
            </a:r>
            <a:r>
              <a:rPr lang="en-US" sz="1600" dirty="0">
                <a:solidFill>
                  <a:srgbClr val="000000"/>
                </a:solidFill>
                <a:latin typeface="Montserrat" pitchFamily="2" charset="77"/>
              </a:rPr>
              <a:t> o </a:t>
            </a:r>
            <a:r>
              <a:rPr lang="en-US" sz="1600" dirty="0" err="1">
                <a:solidFill>
                  <a:srgbClr val="000000"/>
                </a:solidFill>
                <a:latin typeface="Montserrat" pitchFamily="2" charset="77"/>
              </a:rPr>
              <a:t>picos</a:t>
            </a:r>
            <a:r>
              <a:rPr lang="en-US" sz="1600" dirty="0">
                <a:solidFill>
                  <a:srgbClr val="000000"/>
                </a:solidFill>
                <a:latin typeface="Montserrat" pitchFamily="2" charset="77"/>
              </a:rPr>
              <a:t> </a:t>
            </a:r>
            <a:r>
              <a:rPr lang="en-US" sz="1600" dirty="0" err="1">
                <a:solidFill>
                  <a:srgbClr val="000000"/>
                </a:solidFill>
                <a:latin typeface="Montserrat" pitchFamily="2" charset="77"/>
              </a:rPr>
              <a:t>pequeños</a:t>
            </a:r>
            <a:r>
              <a:rPr lang="en-US" sz="1600" dirty="0">
                <a:solidFill>
                  <a:srgbClr val="000000"/>
                </a:solidFill>
                <a:latin typeface="Montserrat" pitchFamily="2" charset="77"/>
              </a:rPr>
              <a:t> al final del abdomen, </a:t>
            </a:r>
            <a:r>
              <a:rPr lang="en-US" sz="1600" dirty="0" err="1">
                <a:solidFill>
                  <a:srgbClr val="000000"/>
                </a:solidFill>
                <a:latin typeface="Montserrat" pitchFamily="2" charset="77"/>
              </a:rPr>
              <a:t>antenas</a:t>
            </a:r>
            <a:r>
              <a:rPr lang="en-US" sz="1600" dirty="0">
                <a:solidFill>
                  <a:srgbClr val="000000"/>
                </a:solidFill>
                <a:latin typeface="Montserrat" pitchFamily="2" charset="77"/>
              </a:rPr>
              <a:t> </a:t>
            </a:r>
            <a:r>
              <a:rPr lang="en-US" sz="1600" dirty="0" err="1">
                <a:solidFill>
                  <a:srgbClr val="000000"/>
                </a:solidFill>
                <a:latin typeface="Montserrat" pitchFamily="2" charset="77"/>
              </a:rPr>
              <a:t>visibles</a:t>
            </a:r>
            <a:r>
              <a:rPr lang="en-US" sz="1600" dirty="0">
                <a:solidFill>
                  <a:srgbClr val="000000"/>
                </a:solidFill>
                <a:latin typeface="Montserrat" pitchFamily="2" charset="77"/>
              </a:rPr>
              <a:t> y </a:t>
            </a:r>
            <a:r>
              <a:rPr lang="en-US" sz="1600" dirty="0" err="1">
                <a:solidFill>
                  <a:srgbClr val="000000"/>
                </a:solidFill>
                <a:latin typeface="Montserrat" pitchFamily="2" charset="77"/>
              </a:rPr>
              <a:t>ojos</a:t>
            </a:r>
            <a:r>
              <a:rPr lang="en-US" sz="1600" dirty="0">
                <a:solidFill>
                  <a:srgbClr val="000000"/>
                </a:solidFill>
                <a:latin typeface="Montserrat" pitchFamily="2" charset="77"/>
              </a:rPr>
              <a:t> </a:t>
            </a:r>
            <a:r>
              <a:rPr lang="en-US" sz="1600" dirty="0" err="1">
                <a:solidFill>
                  <a:srgbClr val="000000"/>
                </a:solidFill>
                <a:latin typeface="Montserrat" pitchFamily="2" charset="77"/>
              </a:rPr>
              <a:t>grandes</a:t>
            </a:r>
            <a:r>
              <a:rPr lang="en-US" sz="1600" dirty="0">
                <a:solidFill>
                  <a:srgbClr val="000000"/>
                </a:solidFill>
                <a:latin typeface="Montserrat" pitchFamily="2" charset="77"/>
              </a:rPr>
              <a:t>.</a:t>
            </a:r>
          </a:p>
          <a:p>
            <a:pPr algn="just" defTabSz="609630">
              <a:lnSpc>
                <a:spcPts val="2613"/>
              </a:lnSpc>
              <a:defRPr/>
            </a:pPr>
            <a:r>
              <a:rPr lang="en-US" sz="1600" dirty="0">
                <a:solidFill>
                  <a:srgbClr val="000000"/>
                </a:solidFill>
                <a:latin typeface="Montserrat" pitchFamily="2" charset="77"/>
              </a:rPr>
              <a:t>7 </a:t>
            </a:r>
            <a:r>
              <a:rPr lang="en-US" sz="1600" dirty="0" err="1">
                <a:solidFill>
                  <a:srgbClr val="000000"/>
                </a:solidFill>
                <a:latin typeface="Montserrat" pitchFamily="2" charset="77"/>
              </a:rPr>
              <a:t>familias</a:t>
            </a:r>
            <a:endParaRPr lang="en-US" sz="1600" dirty="0">
              <a:solidFill>
                <a:srgbClr val="000000"/>
              </a:solidFill>
              <a:latin typeface="Montserrat" pitchFamily="2" charset="77"/>
            </a:endParaRPr>
          </a:p>
        </p:txBody>
      </p:sp>
      <p:sp>
        <p:nvSpPr>
          <p:cNvPr id="23" name="TextBox 16">
            <a:extLst>
              <a:ext uri="{FF2B5EF4-FFF2-40B4-BE49-F238E27FC236}">
                <a16:creationId xmlns:a16="http://schemas.microsoft.com/office/drawing/2014/main" id="{848976D2-C08E-4CA1-9E47-55BF1FEE0209}"/>
              </a:ext>
            </a:extLst>
          </p:cNvPr>
          <p:cNvSpPr txBox="1"/>
          <p:nvPr/>
        </p:nvSpPr>
        <p:spPr>
          <a:xfrm>
            <a:off x="6405765" y="1610707"/>
            <a:ext cx="5545705" cy="1978940"/>
          </a:xfrm>
          <a:prstGeom prst="rect">
            <a:avLst/>
          </a:prstGeom>
        </p:spPr>
        <p:txBody>
          <a:bodyPr lIns="0" tIns="0" rIns="0" bIns="0" rtlCol="0" anchor="t">
            <a:spAutoFit/>
          </a:bodyPr>
          <a:lstStyle/>
          <a:p>
            <a:pPr algn="just" defTabSz="609630">
              <a:lnSpc>
                <a:spcPts val="2613"/>
              </a:lnSpc>
              <a:defRPr/>
            </a:pPr>
            <a:r>
              <a:rPr lang="en-US" sz="1600" dirty="0" err="1">
                <a:solidFill>
                  <a:srgbClr val="000000"/>
                </a:solidFill>
                <a:latin typeface="Montserrat" pitchFamily="2" charset="77"/>
              </a:rPr>
              <a:t>Metamorfosis</a:t>
            </a:r>
            <a:r>
              <a:rPr lang="en-US" sz="1600" dirty="0">
                <a:solidFill>
                  <a:srgbClr val="000000"/>
                </a:solidFill>
                <a:latin typeface="Montserrat" pitchFamily="2" charset="77"/>
              </a:rPr>
              <a:t> simple</a:t>
            </a:r>
          </a:p>
          <a:p>
            <a:pPr algn="just" defTabSz="609630">
              <a:lnSpc>
                <a:spcPts val="2613"/>
              </a:lnSpc>
              <a:defRPr/>
            </a:pPr>
            <a:r>
              <a:rPr lang="en-US" sz="1600" dirty="0" err="1">
                <a:solidFill>
                  <a:srgbClr val="000000"/>
                </a:solidFill>
                <a:latin typeface="Montserrat" pitchFamily="2" charset="77"/>
              </a:rPr>
              <a:t>Ninfas</a:t>
            </a:r>
            <a:r>
              <a:rPr lang="en-US" sz="1600" dirty="0">
                <a:solidFill>
                  <a:srgbClr val="000000"/>
                </a:solidFill>
                <a:latin typeface="Montserrat" pitchFamily="2" charset="77"/>
              </a:rPr>
              <a:t> acuáticas y </a:t>
            </a:r>
            <a:r>
              <a:rPr lang="en-US" sz="1600" dirty="0" err="1">
                <a:solidFill>
                  <a:srgbClr val="000000"/>
                </a:solidFill>
                <a:latin typeface="Montserrat" pitchFamily="2" charset="77"/>
              </a:rPr>
              <a:t>adultos</a:t>
            </a:r>
            <a:r>
              <a:rPr lang="en-US" sz="1600" dirty="0">
                <a:solidFill>
                  <a:srgbClr val="000000"/>
                </a:solidFill>
                <a:latin typeface="Montserrat" pitchFamily="2" charset="77"/>
              </a:rPr>
              <a:t> </a:t>
            </a:r>
            <a:r>
              <a:rPr lang="en-US" sz="1600" dirty="0" err="1">
                <a:solidFill>
                  <a:srgbClr val="000000"/>
                </a:solidFill>
                <a:latin typeface="Montserrat" pitchFamily="2" charset="77"/>
              </a:rPr>
              <a:t>terrestres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2 colas </a:t>
            </a:r>
            <a:r>
              <a:rPr lang="en-US" sz="1600" dirty="0" err="1">
                <a:solidFill>
                  <a:srgbClr val="000000"/>
                </a:solidFill>
                <a:latin typeface="Montserrat" pitchFamily="2" charset="77"/>
              </a:rPr>
              <a:t>largas</a:t>
            </a:r>
            <a:r>
              <a:rPr lang="en-US" sz="1600" dirty="0">
                <a:solidFill>
                  <a:srgbClr val="000000"/>
                </a:solidFill>
                <a:latin typeface="Montserrat" pitchFamily="2" charset="77"/>
              </a:rPr>
              <a:t> y </a:t>
            </a:r>
            <a:r>
              <a:rPr lang="en-US" sz="1600" dirty="0" err="1">
                <a:solidFill>
                  <a:srgbClr val="000000"/>
                </a:solidFill>
                <a:latin typeface="Montserrat" pitchFamily="2" charset="77"/>
              </a:rPr>
              <a:t>delgadas</a:t>
            </a:r>
            <a:r>
              <a:rPr lang="en-US" sz="1600" dirty="0">
                <a:solidFill>
                  <a:srgbClr val="000000"/>
                </a:solidFill>
                <a:latin typeface="Montserrat" pitchFamily="2" charset="77"/>
              </a:rPr>
              <a:t> al final del abdomen</a:t>
            </a:r>
          </a:p>
          <a:p>
            <a:pPr algn="just" defTabSz="609630">
              <a:lnSpc>
                <a:spcPts val="2613"/>
              </a:lnSpc>
              <a:defRPr/>
            </a:pPr>
            <a:r>
              <a:rPr lang="en-US" sz="1600" dirty="0">
                <a:solidFill>
                  <a:srgbClr val="000000"/>
                </a:solidFill>
                <a:latin typeface="Montserrat" pitchFamily="2" charset="77"/>
              </a:rPr>
              <a:t>Sin </a:t>
            </a:r>
            <a:r>
              <a:rPr lang="en-US" sz="1600" dirty="0" err="1">
                <a:solidFill>
                  <a:srgbClr val="000000"/>
                </a:solidFill>
                <a:latin typeface="Montserrat" pitchFamily="2" charset="77"/>
              </a:rPr>
              <a:t>estructuras</a:t>
            </a:r>
            <a:r>
              <a:rPr lang="en-US" sz="1600" dirty="0">
                <a:solidFill>
                  <a:srgbClr val="000000"/>
                </a:solidFill>
                <a:latin typeface="Montserrat" pitchFamily="2" charset="77"/>
              </a:rPr>
              <a:t> a </a:t>
            </a:r>
            <a:r>
              <a:rPr lang="en-US" sz="1600" dirty="0" err="1">
                <a:solidFill>
                  <a:srgbClr val="000000"/>
                </a:solidFill>
                <a:latin typeface="Montserrat" pitchFamily="2" charset="77"/>
              </a:rPr>
              <a:t>los</a:t>
            </a:r>
            <a:r>
              <a:rPr lang="en-US" sz="1600" dirty="0">
                <a:solidFill>
                  <a:srgbClr val="000000"/>
                </a:solidFill>
                <a:latin typeface="Montserrat" pitchFamily="2" charset="77"/>
              </a:rPr>
              <a:t> </a:t>
            </a:r>
            <a:r>
              <a:rPr lang="en-US" sz="1600" dirty="0" err="1">
                <a:solidFill>
                  <a:srgbClr val="000000"/>
                </a:solidFill>
                <a:latin typeface="Montserrat" pitchFamily="2" charset="77"/>
              </a:rPr>
              <a:t>lados</a:t>
            </a:r>
            <a:r>
              <a:rPr lang="en-US" sz="1600" dirty="0">
                <a:solidFill>
                  <a:srgbClr val="000000"/>
                </a:solidFill>
                <a:latin typeface="Montserrat" pitchFamily="2" charset="77"/>
              </a:rPr>
              <a:t> del abdomen y con </a:t>
            </a:r>
            <a:r>
              <a:rPr lang="en-US" sz="1600" dirty="0" err="1">
                <a:solidFill>
                  <a:srgbClr val="000000"/>
                </a:solidFill>
                <a:latin typeface="Montserrat" pitchFamily="2" charset="77"/>
              </a:rPr>
              <a:t>mechones</a:t>
            </a:r>
            <a:r>
              <a:rPr lang="en-US" sz="1600" dirty="0">
                <a:solidFill>
                  <a:srgbClr val="000000"/>
                </a:solidFill>
                <a:latin typeface="Montserrat" pitchFamily="2" charset="77"/>
              </a:rPr>
              <a:t> </a:t>
            </a:r>
            <a:r>
              <a:rPr lang="en-US" sz="1600" dirty="0" err="1">
                <a:solidFill>
                  <a:srgbClr val="000000"/>
                </a:solidFill>
                <a:latin typeface="Montserrat" pitchFamily="2" charset="77"/>
              </a:rPr>
              <a:t>cortos</a:t>
            </a:r>
            <a:r>
              <a:rPr lang="en-US" sz="1600" dirty="0">
                <a:solidFill>
                  <a:srgbClr val="000000"/>
                </a:solidFill>
                <a:latin typeface="Montserrat" pitchFamily="2" charset="77"/>
              </a:rPr>
              <a:t> </a:t>
            </a:r>
            <a:r>
              <a:rPr lang="en-US" sz="1600" dirty="0" err="1">
                <a:solidFill>
                  <a:srgbClr val="000000"/>
                </a:solidFill>
                <a:latin typeface="Montserrat" pitchFamily="2" charset="77"/>
              </a:rPr>
              <a:t>debajo</a:t>
            </a:r>
            <a:r>
              <a:rPr lang="en-US" sz="1600" dirty="0">
                <a:solidFill>
                  <a:srgbClr val="000000"/>
                </a:solidFill>
                <a:latin typeface="Montserrat" pitchFamily="2" charset="77"/>
              </a:rPr>
              <a:t> de las </a:t>
            </a:r>
            <a:r>
              <a:rPr lang="en-US" sz="1600" dirty="0" err="1">
                <a:solidFill>
                  <a:srgbClr val="000000"/>
                </a:solidFill>
                <a:latin typeface="Montserrat" pitchFamily="2" charset="77"/>
              </a:rPr>
              <a:t>patas</a:t>
            </a:r>
            <a:endParaRPr lang="en-US" sz="1600" dirty="0">
              <a:solidFill>
                <a:srgbClr val="000000"/>
              </a:solidFill>
              <a:latin typeface="Montserrat" pitchFamily="2" charset="77"/>
            </a:endParaRPr>
          </a:p>
          <a:p>
            <a:pPr algn="just" defTabSz="609630">
              <a:lnSpc>
                <a:spcPts val="2613"/>
              </a:lnSpc>
              <a:defRPr/>
            </a:pPr>
            <a:r>
              <a:rPr lang="en-US" sz="1600" dirty="0">
                <a:solidFill>
                  <a:srgbClr val="000000"/>
                </a:solidFill>
                <a:latin typeface="Montserrat" pitchFamily="2" charset="77"/>
              </a:rPr>
              <a:t>2 </a:t>
            </a:r>
            <a:r>
              <a:rPr lang="en-US" sz="1600" dirty="0" err="1">
                <a:solidFill>
                  <a:srgbClr val="000000"/>
                </a:solidFill>
                <a:latin typeface="Montserrat" pitchFamily="2" charset="77"/>
              </a:rPr>
              <a:t>familias</a:t>
            </a:r>
            <a:endParaRPr lang="en-US" sz="1600" dirty="0">
              <a:solidFill>
                <a:srgbClr val="000000"/>
              </a:solidFill>
              <a:latin typeface="Montserrat" pitchFamily="2" charset="77"/>
            </a:endParaRPr>
          </a:p>
        </p:txBody>
      </p:sp>
      <p:grpSp>
        <p:nvGrpSpPr>
          <p:cNvPr id="26" name="Grupo 25">
            <a:extLst>
              <a:ext uri="{FF2B5EF4-FFF2-40B4-BE49-F238E27FC236}">
                <a16:creationId xmlns:a16="http://schemas.microsoft.com/office/drawing/2014/main" id="{AD5BBC5B-CF02-92B8-9B1B-5CC7E14D7AE9}"/>
              </a:ext>
            </a:extLst>
          </p:cNvPr>
          <p:cNvGrpSpPr/>
          <p:nvPr/>
        </p:nvGrpSpPr>
        <p:grpSpPr>
          <a:xfrm>
            <a:off x="567438" y="3629256"/>
            <a:ext cx="5511233" cy="2358273"/>
            <a:chOff x="340642" y="5870536"/>
            <a:chExt cx="8266850" cy="3537410"/>
          </a:xfrm>
        </p:grpSpPr>
        <p:pic>
          <p:nvPicPr>
            <p:cNvPr id="33" name="Imagen 32">
              <a:extLst>
                <a:ext uri="{FF2B5EF4-FFF2-40B4-BE49-F238E27FC236}">
                  <a16:creationId xmlns:a16="http://schemas.microsoft.com/office/drawing/2014/main" id="{DEF239E3-7298-7F83-A85E-927F245AA523}"/>
                </a:ext>
              </a:extLst>
            </p:cNvPr>
            <p:cNvPicPr>
              <a:picLocks noChangeAspect="1"/>
            </p:cNvPicPr>
            <p:nvPr/>
          </p:nvPicPr>
          <p:blipFill rotWithShape="1">
            <a:blip r:embed="rId11">
              <a:extLst>
                <a:ext uri="{28A0092B-C50C-407E-A947-70E740481C1C}">
                  <a14:useLocalDpi xmlns:a14="http://schemas.microsoft.com/office/drawing/2010/main" val="0"/>
                </a:ext>
              </a:extLst>
            </a:blip>
            <a:srcRect l="24375" t="36666" r="33125" b="22500"/>
            <a:stretch/>
          </p:blipFill>
          <p:spPr>
            <a:xfrm>
              <a:off x="3877962" y="5993647"/>
              <a:ext cx="4729530" cy="3408044"/>
            </a:xfrm>
            <a:prstGeom prst="rect">
              <a:avLst/>
            </a:prstGeom>
          </p:spPr>
        </p:pic>
        <p:pic>
          <p:nvPicPr>
            <p:cNvPr id="34" name="Picture 2" descr="https://inaturalist-open-data.s3.amazonaws.com/photos/360242330/medium.jpg">
              <a:extLst>
                <a:ext uri="{FF2B5EF4-FFF2-40B4-BE49-F238E27FC236}">
                  <a16:creationId xmlns:a16="http://schemas.microsoft.com/office/drawing/2014/main" id="{968065C2-FCDF-67F3-8EC6-8A902EDD6A0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40642" y="5870536"/>
              <a:ext cx="2829928" cy="3537410"/>
            </a:xfrm>
            <a:prstGeom prst="rect">
              <a:avLst/>
            </a:prstGeom>
            <a:noFill/>
            <a:extLst>
              <a:ext uri="{909E8E84-426E-40DD-AFC4-6F175D3DCCD1}">
                <a14:hiddenFill xmlns:a14="http://schemas.microsoft.com/office/drawing/2010/main">
                  <a:solidFill>
                    <a:srgbClr val="FFFFFF"/>
                  </a:solidFill>
                </a14:hiddenFill>
              </a:ext>
            </a:extLst>
          </p:spPr>
        </p:pic>
      </p:grpSp>
      <p:pic>
        <p:nvPicPr>
          <p:cNvPr id="35" name="Imagen 34">
            <a:extLst>
              <a:ext uri="{FF2B5EF4-FFF2-40B4-BE49-F238E27FC236}">
                <a16:creationId xmlns:a16="http://schemas.microsoft.com/office/drawing/2014/main" id="{5585010A-194E-9161-2B35-54602172FEA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634992" y="3404982"/>
            <a:ext cx="3689528" cy="2767146"/>
          </a:xfrm>
          <a:prstGeom prst="rect">
            <a:avLst/>
          </a:prstGeom>
        </p:spPr>
      </p:pic>
    </p:spTree>
    <p:extLst>
      <p:ext uri="{BB962C8B-B14F-4D97-AF65-F5344CB8AC3E}">
        <p14:creationId xmlns:p14="http://schemas.microsoft.com/office/powerpoint/2010/main" val="122146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fade">
                                      <p:cBhvr>
                                        <p:cTn id="1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7A432-DEF4-6499-77B5-A1365311E436}"/>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D7350085-28C2-3FF5-AA6B-CA264B17F77C}"/>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63224054-AEE1-1B54-CEA2-E8246573A802}"/>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2" name="Freeform 3">
            <a:extLst>
              <a:ext uri="{FF2B5EF4-FFF2-40B4-BE49-F238E27FC236}">
                <a16:creationId xmlns:a16="http://schemas.microsoft.com/office/drawing/2014/main" id="{0C383A6C-3DA6-0F27-E6D7-EC23BD7441EA}"/>
              </a:ext>
            </a:extLst>
          </p:cNvPr>
          <p:cNvSpPr/>
          <p:nvPr/>
        </p:nvSpPr>
        <p:spPr>
          <a:xfrm rot="1708837">
            <a:off x="5359675" y="4335657"/>
            <a:ext cx="941644" cy="1701749"/>
          </a:xfrm>
          <a:custGeom>
            <a:avLst/>
            <a:gdLst/>
            <a:ahLst/>
            <a:cxnLst/>
            <a:rect l="l" t="t" r="r" b="b"/>
            <a:pathLst>
              <a:path w="1412466" h="2552623">
                <a:moveTo>
                  <a:pt x="0" y="0"/>
                </a:moveTo>
                <a:lnTo>
                  <a:pt x="1412467" y="0"/>
                </a:lnTo>
                <a:lnTo>
                  <a:pt x="1412467" y="2552623"/>
                </a:lnTo>
                <a:lnTo>
                  <a:pt x="0" y="2552623"/>
                </a:lnTo>
                <a:lnTo>
                  <a:pt x="0" y="0"/>
                </a:lnTo>
                <a:close/>
              </a:path>
            </a:pathLst>
          </a:custGeom>
          <a:blipFill>
            <a:blip r:embed="rId4"/>
            <a:stretch>
              <a:fillRect/>
            </a:stretch>
          </a:blipFill>
        </p:spPr>
        <p:txBody>
          <a:bodyPr/>
          <a:lstStyle/>
          <a:p>
            <a:endParaRPr lang="es-MX" sz="1000">
              <a:latin typeface="Montserrat" pitchFamily="2" charset="77"/>
            </a:endParaRPr>
          </a:p>
        </p:txBody>
      </p:sp>
      <p:sp>
        <p:nvSpPr>
          <p:cNvPr id="3" name="AutoShape 4">
            <a:extLst>
              <a:ext uri="{FF2B5EF4-FFF2-40B4-BE49-F238E27FC236}">
                <a16:creationId xmlns:a16="http://schemas.microsoft.com/office/drawing/2014/main" id="{8AD99A00-F1CB-3A93-4473-9BD23BAFA010}"/>
              </a:ext>
            </a:extLst>
          </p:cNvPr>
          <p:cNvSpPr/>
          <p:nvPr/>
        </p:nvSpPr>
        <p:spPr>
          <a:xfrm flipH="1" flipV="1">
            <a:off x="6195800" y="2008612"/>
            <a:ext cx="19050" cy="3205307"/>
          </a:xfrm>
          <a:prstGeom prst="line">
            <a:avLst/>
          </a:prstGeom>
          <a:ln w="28575" cap="flat">
            <a:solidFill>
              <a:srgbClr val="1C414A"/>
            </a:solidFill>
            <a:prstDash val="solid"/>
            <a:headEnd type="none" w="sm" len="sm"/>
            <a:tailEnd type="none" w="sm" len="sm"/>
          </a:ln>
        </p:spPr>
        <p:txBody>
          <a:bodyPr/>
          <a:lstStyle/>
          <a:p>
            <a:endParaRPr lang="es-MX" sz="1000">
              <a:latin typeface="Montserrat" pitchFamily="2" charset="77"/>
            </a:endParaRPr>
          </a:p>
        </p:txBody>
      </p:sp>
      <p:sp>
        <p:nvSpPr>
          <p:cNvPr id="5" name="Freeform 6">
            <a:extLst>
              <a:ext uri="{FF2B5EF4-FFF2-40B4-BE49-F238E27FC236}">
                <a16:creationId xmlns:a16="http://schemas.microsoft.com/office/drawing/2014/main" id="{D1B13BEA-E238-291D-22FC-205498894AC1}"/>
              </a:ext>
            </a:extLst>
          </p:cNvPr>
          <p:cNvSpPr/>
          <p:nvPr/>
        </p:nvSpPr>
        <p:spPr>
          <a:xfrm rot="3146528">
            <a:off x="1011586" y="4526144"/>
            <a:ext cx="1588431" cy="1375549"/>
          </a:xfrm>
          <a:custGeom>
            <a:avLst/>
            <a:gdLst/>
            <a:ahLst/>
            <a:cxnLst/>
            <a:rect l="l" t="t" r="r" b="b"/>
            <a:pathLst>
              <a:path w="2382647" h="2063323">
                <a:moveTo>
                  <a:pt x="0" y="0"/>
                </a:moveTo>
                <a:lnTo>
                  <a:pt x="2382647" y="0"/>
                </a:lnTo>
                <a:lnTo>
                  <a:pt x="2382647" y="2063323"/>
                </a:lnTo>
                <a:lnTo>
                  <a:pt x="0" y="2063323"/>
                </a:lnTo>
                <a:lnTo>
                  <a:pt x="0" y="0"/>
                </a:lnTo>
                <a:close/>
              </a:path>
            </a:pathLst>
          </a:custGeom>
          <a:blipFill>
            <a:blip r:embed="rId5"/>
            <a:stretch>
              <a:fillRect/>
            </a:stretch>
          </a:blipFill>
        </p:spPr>
        <p:txBody>
          <a:bodyPr/>
          <a:lstStyle/>
          <a:p>
            <a:endParaRPr lang="es-MX" sz="1000">
              <a:latin typeface="Montserrat" pitchFamily="2" charset="77"/>
            </a:endParaRPr>
          </a:p>
        </p:txBody>
      </p:sp>
      <p:sp>
        <p:nvSpPr>
          <p:cNvPr id="8" name="Freeform 7">
            <a:extLst>
              <a:ext uri="{FF2B5EF4-FFF2-40B4-BE49-F238E27FC236}">
                <a16:creationId xmlns:a16="http://schemas.microsoft.com/office/drawing/2014/main" id="{145E44C1-DBA3-31B5-EB9C-F960E159B5D9}"/>
              </a:ext>
            </a:extLst>
          </p:cNvPr>
          <p:cNvSpPr/>
          <p:nvPr/>
        </p:nvSpPr>
        <p:spPr>
          <a:xfrm>
            <a:off x="329420" y="4316033"/>
            <a:ext cx="894065" cy="1795772"/>
          </a:xfrm>
          <a:custGeom>
            <a:avLst/>
            <a:gdLst/>
            <a:ahLst/>
            <a:cxnLst/>
            <a:rect l="l" t="t" r="r" b="b"/>
            <a:pathLst>
              <a:path w="1341098" h="2693658">
                <a:moveTo>
                  <a:pt x="0" y="0"/>
                </a:moveTo>
                <a:lnTo>
                  <a:pt x="1341098" y="0"/>
                </a:lnTo>
                <a:lnTo>
                  <a:pt x="1341098" y="2693658"/>
                </a:lnTo>
                <a:lnTo>
                  <a:pt x="0" y="2693658"/>
                </a:lnTo>
                <a:lnTo>
                  <a:pt x="0" y="0"/>
                </a:lnTo>
                <a:close/>
              </a:path>
            </a:pathLst>
          </a:custGeom>
          <a:blipFill>
            <a:blip r:embed="rId6"/>
            <a:stretch>
              <a:fillRect/>
            </a:stretch>
          </a:blipFill>
        </p:spPr>
        <p:txBody>
          <a:bodyPr/>
          <a:lstStyle/>
          <a:p>
            <a:endParaRPr lang="es-MX" sz="1000">
              <a:latin typeface="Montserrat" pitchFamily="2" charset="77"/>
            </a:endParaRPr>
          </a:p>
        </p:txBody>
      </p:sp>
      <p:sp>
        <p:nvSpPr>
          <p:cNvPr id="14" name="Freeform 8">
            <a:extLst>
              <a:ext uri="{FF2B5EF4-FFF2-40B4-BE49-F238E27FC236}">
                <a16:creationId xmlns:a16="http://schemas.microsoft.com/office/drawing/2014/main" id="{E007D871-8C7E-6026-CE60-695245D64C26}"/>
              </a:ext>
            </a:extLst>
          </p:cNvPr>
          <p:cNvSpPr/>
          <p:nvPr/>
        </p:nvSpPr>
        <p:spPr>
          <a:xfrm rot="-5400000">
            <a:off x="1937264" y="4835310"/>
            <a:ext cx="1795772" cy="757217"/>
          </a:xfrm>
          <a:custGeom>
            <a:avLst/>
            <a:gdLst/>
            <a:ahLst/>
            <a:cxnLst/>
            <a:rect l="l" t="t" r="r" b="b"/>
            <a:pathLst>
              <a:path w="2693658" h="1135826">
                <a:moveTo>
                  <a:pt x="0" y="0"/>
                </a:moveTo>
                <a:lnTo>
                  <a:pt x="2693657" y="0"/>
                </a:lnTo>
                <a:lnTo>
                  <a:pt x="2693657" y="1135826"/>
                </a:lnTo>
                <a:lnTo>
                  <a:pt x="0" y="1135826"/>
                </a:lnTo>
                <a:lnTo>
                  <a:pt x="0" y="0"/>
                </a:lnTo>
                <a:close/>
              </a:path>
            </a:pathLst>
          </a:custGeom>
          <a:blipFill>
            <a:blip r:embed="rId7"/>
            <a:stretch>
              <a:fillRect/>
            </a:stretch>
          </a:blipFill>
        </p:spPr>
        <p:txBody>
          <a:bodyPr/>
          <a:lstStyle/>
          <a:p>
            <a:endParaRPr lang="es-MX" sz="1000">
              <a:latin typeface="Montserrat" pitchFamily="2" charset="77"/>
            </a:endParaRPr>
          </a:p>
        </p:txBody>
      </p:sp>
      <p:sp>
        <p:nvSpPr>
          <p:cNvPr id="18" name="Freeform 9">
            <a:extLst>
              <a:ext uri="{FF2B5EF4-FFF2-40B4-BE49-F238E27FC236}">
                <a16:creationId xmlns:a16="http://schemas.microsoft.com/office/drawing/2014/main" id="{459BEBD7-8258-8FF5-DE6C-A627ADE86487}"/>
              </a:ext>
            </a:extLst>
          </p:cNvPr>
          <p:cNvSpPr/>
          <p:nvPr/>
        </p:nvSpPr>
        <p:spPr>
          <a:xfrm rot="2049078">
            <a:off x="3190871" y="4401966"/>
            <a:ext cx="1244663" cy="1649637"/>
          </a:xfrm>
          <a:custGeom>
            <a:avLst/>
            <a:gdLst/>
            <a:ahLst/>
            <a:cxnLst/>
            <a:rect l="l" t="t" r="r" b="b"/>
            <a:pathLst>
              <a:path w="1866995" h="2474455">
                <a:moveTo>
                  <a:pt x="0" y="0"/>
                </a:moveTo>
                <a:lnTo>
                  <a:pt x="1866996" y="0"/>
                </a:lnTo>
                <a:lnTo>
                  <a:pt x="1866996" y="2474455"/>
                </a:lnTo>
                <a:lnTo>
                  <a:pt x="0" y="2474455"/>
                </a:lnTo>
                <a:lnTo>
                  <a:pt x="0" y="0"/>
                </a:lnTo>
                <a:close/>
              </a:path>
            </a:pathLst>
          </a:custGeom>
          <a:blipFill>
            <a:blip r:embed="rId8"/>
            <a:stretch>
              <a:fillRect/>
            </a:stretch>
          </a:blipFill>
        </p:spPr>
        <p:txBody>
          <a:bodyPr/>
          <a:lstStyle/>
          <a:p>
            <a:endParaRPr lang="es-MX" sz="1000">
              <a:latin typeface="Montserrat" pitchFamily="2" charset="77"/>
            </a:endParaRPr>
          </a:p>
        </p:txBody>
      </p:sp>
      <p:sp>
        <p:nvSpPr>
          <p:cNvPr id="21" name="Freeform 10">
            <a:extLst>
              <a:ext uri="{FF2B5EF4-FFF2-40B4-BE49-F238E27FC236}">
                <a16:creationId xmlns:a16="http://schemas.microsoft.com/office/drawing/2014/main" id="{FCE6AB13-9E18-6D76-D220-0EDF3E9068B5}"/>
              </a:ext>
            </a:extLst>
          </p:cNvPr>
          <p:cNvSpPr/>
          <p:nvPr/>
        </p:nvSpPr>
        <p:spPr>
          <a:xfrm rot="5400000">
            <a:off x="3975976" y="4794676"/>
            <a:ext cx="1803582" cy="864217"/>
          </a:xfrm>
          <a:custGeom>
            <a:avLst/>
            <a:gdLst/>
            <a:ahLst/>
            <a:cxnLst/>
            <a:rect l="l" t="t" r="r" b="b"/>
            <a:pathLst>
              <a:path w="2705373" h="1296325">
                <a:moveTo>
                  <a:pt x="0" y="0"/>
                </a:moveTo>
                <a:lnTo>
                  <a:pt x="2705373" y="0"/>
                </a:lnTo>
                <a:lnTo>
                  <a:pt x="2705373" y="1296325"/>
                </a:lnTo>
                <a:lnTo>
                  <a:pt x="0" y="1296325"/>
                </a:lnTo>
                <a:lnTo>
                  <a:pt x="0" y="0"/>
                </a:lnTo>
                <a:close/>
              </a:path>
            </a:pathLst>
          </a:custGeom>
          <a:blipFill>
            <a:blip r:embed="rId9"/>
            <a:stretch>
              <a:fillRect/>
            </a:stretch>
          </a:blipFill>
        </p:spPr>
        <p:txBody>
          <a:bodyPr/>
          <a:lstStyle/>
          <a:p>
            <a:endParaRPr lang="es-MX" sz="1000">
              <a:latin typeface="Montserrat" pitchFamily="2" charset="77"/>
            </a:endParaRPr>
          </a:p>
        </p:txBody>
      </p:sp>
      <p:sp>
        <p:nvSpPr>
          <p:cNvPr id="24" name="TextBox 13">
            <a:extLst>
              <a:ext uri="{FF2B5EF4-FFF2-40B4-BE49-F238E27FC236}">
                <a16:creationId xmlns:a16="http://schemas.microsoft.com/office/drawing/2014/main" id="{A485B83D-BA11-9EA4-7BF0-BB003105809C}"/>
              </a:ext>
            </a:extLst>
          </p:cNvPr>
          <p:cNvSpPr txBox="1"/>
          <p:nvPr/>
        </p:nvSpPr>
        <p:spPr>
          <a:xfrm>
            <a:off x="6650089" y="1114948"/>
            <a:ext cx="5252876"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sz="1600" dirty="0">
                <a:solidFill>
                  <a:srgbClr val="000000"/>
                </a:solidFill>
                <a:latin typeface="Montserrat" pitchFamily="2" charset="77"/>
              </a:rPr>
              <a:t>Alacranes de agua (Orden Megaloptera)</a:t>
            </a:r>
          </a:p>
        </p:txBody>
      </p:sp>
      <p:sp>
        <p:nvSpPr>
          <p:cNvPr id="25" name="TextBox 14">
            <a:extLst>
              <a:ext uri="{FF2B5EF4-FFF2-40B4-BE49-F238E27FC236}">
                <a16:creationId xmlns:a16="http://schemas.microsoft.com/office/drawing/2014/main" id="{F194F8B2-4E2A-0A9F-7DCA-18B299B66801}"/>
              </a:ext>
            </a:extLst>
          </p:cNvPr>
          <p:cNvSpPr txBox="1"/>
          <p:nvPr/>
        </p:nvSpPr>
        <p:spPr>
          <a:xfrm>
            <a:off x="6472025" y="1782983"/>
            <a:ext cx="5545705" cy="1974195"/>
          </a:xfrm>
          <a:prstGeom prst="rect">
            <a:avLst/>
          </a:prstGeom>
        </p:spPr>
        <p:txBody>
          <a:bodyPr lIns="0" tIns="0" rIns="0" bIns="0" rtlCol="0" anchor="t">
            <a:spAutoFit/>
          </a:bodyPr>
          <a:lstStyle/>
          <a:p>
            <a:pPr algn="just" defTabSz="609630">
              <a:lnSpc>
                <a:spcPts val="2613"/>
              </a:lnSpc>
              <a:defRPr/>
            </a:pPr>
            <a:r>
              <a:rPr lang="en-US" sz="1400" dirty="0" err="1">
                <a:solidFill>
                  <a:srgbClr val="000000"/>
                </a:solidFill>
                <a:latin typeface="Montserrat" pitchFamily="2" charset="77"/>
              </a:rPr>
              <a:t>Metamorfosis</a:t>
            </a:r>
            <a:r>
              <a:rPr lang="en-US" sz="1400" dirty="0">
                <a:solidFill>
                  <a:srgbClr val="000000"/>
                </a:solidFill>
                <a:latin typeface="Montserrat" pitchFamily="2" charset="77"/>
              </a:rPr>
              <a:t> </a:t>
            </a:r>
            <a:r>
              <a:rPr lang="en-US" sz="1400" dirty="0" err="1">
                <a:solidFill>
                  <a:srgbClr val="000000"/>
                </a:solidFill>
                <a:latin typeface="Montserrat" pitchFamily="2" charset="77"/>
              </a:rPr>
              <a:t>completa</a:t>
            </a:r>
            <a:endParaRPr lang="en-US" sz="1400" dirty="0">
              <a:solidFill>
                <a:srgbClr val="000000"/>
              </a:solidFill>
              <a:latin typeface="Montserrat" pitchFamily="2" charset="77"/>
            </a:endParaRPr>
          </a:p>
          <a:p>
            <a:pPr algn="just" defTabSz="609630">
              <a:lnSpc>
                <a:spcPts val="2613"/>
              </a:lnSpc>
              <a:defRPr/>
            </a:pPr>
            <a:r>
              <a:rPr lang="en-US" sz="1400" dirty="0">
                <a:solidFill>
                  <a:srgbClr val="000000"/>
                </a:solidFill>
                <a:latin typeface="Montserrat" pitchFamily="2" charset="77"/>
              </a:rPr>
              <a:t>Larvas acuáticas y </a:t>
            </a:r>
            <a:r>
              <a:rPr lang="en-US" sz="1400" dirty="0" err="1">
                <a:solidFill>
                  <a:srgbClr val="000000"/>
                </a:solidFill>
                <a:latin typeface="Montserrat" pitchFamily="2" charset="77"/>
              </a:rPr>
              <a:t>adultos</a:t>
            </a:r>
            <a:r>
              <a:rPr lang="en-US" sz="1400" dirty="0">
                <a:solidFill>
                  <a:srgbClr val="000000"/>
                </a:solidFill>
                <a:latin typeface="Montserrat" pitchFamily="2" charset="77"/>
              </a:rPr>
              <a:t> </a:t>
            </a:r>
            <a:r>
              <a:rPr lang="en-US" sz="1400" dirty="0" err="1">
                <a:solidFill>
                  <a:srgbClr val="000000"/>
                </a:solidFill>
                <a:latin typeface="Montserrat" pitchFamily="2" charset="77"/>
              </a:rPr>
              <a:t>terrestres</a:t>
            </a:r>
            <a:endParaRPr lang="en-US" sz="1400" dirty="0">
              <a:solidFill>
                <a:srgbClr val="000000"/>
              </a:solidFill>
              <a:latin typeface="Montserrat" pitchFamily="2" charset="77"/>
            </a:endParaRPr>
          </a:p>
          <a:p>
            <a:pPr algn="just" defTabSz="609630">
              <a:lnSpc>
                <a:spcPts val="2613"/>
              </a:lnSpc>
              <a:defRPr/>
            </a:pPr>
            <a:r>
              <a:rPr lang="en-US" sz="1400" dirty="0" err="1">
                <a:solidFill>
                  <a:srgbClr val="000000"/>
                </a:solidFill>
                <a:latin typeface="Montserrat" pitchFamily="2" charset="77"/>
              </a:rPr>
              <a:t>Larvas</a:t>
            </a:r>
            <a:r>
              <a:rPr lang="en-US" sz="1400" dirty="0">
                <a:solidFill>
                  <a:srgbClr val="000000"/>
                </a:solidFill>
                <a:latin typeface="Montserrat" pitchFamily="2" charset="77"/>
              </a:rPr>
              <a:t> de gran </a:t>
            </a:r>
            <a:r>
              <a:rPr lang="en-US" sz="1400" dirty="0" err="1">
                <a:solidFill>
                  <a:srgbClr val="000000"/>
                </a:solidFill>
                <a:latin typeface="Montserrat" pitchFamily="2" charset="77"/>
              </a:rPr>
              <a:t>tamaño</a:t>
            </a:r>
            <a:r>
              <a:rPr lang="en-US" sz="1400" dirty="0">
                <a:solidFill>
                  <a:srgbClr val="000000"/>
                </a:solidFill>
                <a:latin typeface="Montserrat" pitchFamily="2" charset="77"/>
              </a:rPr>
              <a:t>, </a:t>
            </a:r>
            <a:r>
              <a:rPr lang="en-US" sz="1400" dirty="0" err="1">
                <a:solidFill>
                  <a:srgbClr val="000000"/>
                </a:solidFill>
                <a:latin typeface="Montserrat" pitchFamily="2" charset="77"/>
              </a:rPr>
              <a:t>cuerpo</a:t>
            </a:r>
            <a:r>
              <a:rPr lang="en-US" sz="1400" dirty="0">
                <a:solidFill>
                  <a:srgbClr val="000000"/>
                </a:solidFill>
                <a:latin typeface="Montserrat" pitchFamily="2" charset="77"/>
              </a:rPr>
              <a:t> </a:t>
            </a:r>
            <a:r>
              <a:rPr lang="en-US" sz="1400" dirty="0" err="1">
                <a:solidFill>
                  <a:srgbClr val="000000"/>
                </a:solidFill>
                <a:latin typeface="Montserrat" pitchFamily="2" charset="77"/>
              </a:rPr>
              <a:t>alargado</a:t>
            </a:r>
            <a:r>
              <a:rPr lang="en-US" sz="1400" dirty="0">
                <a:solidFill>
                  <a:srgbClr val="000000"/>
                </a:solidFill>
                <a:latin typeface="Montserrat" pitchFamily="2" charset="77"/>
              </a:rPr>
              <a:t> y </a:t>
            </a:r>
            <a:r>
              <a:rPr lang="en-US" sz="1400" dirty="0" err="1">
                <a:solidFill>
                  <a:srgbClr val="000000"/>
                </a:solidFill>
                <a:latin typeface="Montserrat" pitchFamily="2" charset="77"/>
              </a:rPr>
              <a:t>aplanado</a:t>
            </a:r>
            <a:r>
              <a:rPr lang="en-US" sz="1400" dirty="0">
                <a:solidFill>
                  <a:srgbClr val="000000"/>
                </a:solidFill>
                <a:latin typeface="Montserrat" pitchFamily="2" charset="77"/>
              </a:rPr>
              <a:t> con </a:t>
            </a:r>
            <a:r>
              <a:rPr lang="en-US" sz="1400" dirty="0" err="1">
                <a:solidFill>
                  <a:srgbClr val="000000"/>
                </a:solidFill>
                <a:latin typeface="Montserrat" pitchFamily="2" charset="77"/>
              </a:rPr>
              <a:t>filamentos</a:t>
            </a:r>
            <a:r>
              <a:rPr lang="en-US" sz="1400" dirty="0">
                <a:solidFill>
                  <a:srgbClr val="000000"/>
                </a:solidFill>
                <a:latin typeface="Montserrat" pitchFamily="2" charset="77"/>
              </a:rPr>
              <a:t> largos a </a:t>
            </a:r>
            <a:r>
              <a:rPr lang="en-US" sz="1400" dirty="0" err="1">
                <a:solidFill>
                  <a:srgbClr val="000000"/>
                </a:solidFill>
                <a:latin typeface="Montserrat" pitchFamily="2" charset="77"/>
              </a:rPr>
              <a:t>los</a:t>
            </a:r>
            <a:r>
              <a:rPr lang="en-US" sz="1400" dirty="0">
                <a:solidFill>
                  <a:srgbClr val="000000"/>
                </a:solidFill>
                <a:latin typeface="Montserrat" pitchFamily="2" charset="77"/>
              </a:rPr>
              <a:t> </a:t>
            </a:r>
            <a:r>
              <a:rPr lang="en-US" sz="1400" dirty="0" err="1">
                <a:solidFill>
                  <a:srgbClr val="000000"/>
                </a:solidFill>
                <a:latin typeface="Montserrat" pitchFamily="2" charset="77"/>
              </a:rPr>
              <a:t>lados</a:t>
            </a:r>
            <a:r>
              <a:rPr lang="en-US" sz="1400" dirty="0">
                <a:solidFill>
                  <a:srgbClr val="000000"/>
                </a:solidFill>
                <a:latin typeface="Montserrat" pitchFamily="2" charset="77"/>
              </a:rPr>
              <a:t> del abdomen</a:t>
            </a:r>
          </a:p>
          <a:p>
            <a:pPr algn="just" defTabSz="609630">
              <a:lnSpc>
                <a:spcPts val="2613"/>
              </a:lnSpc>
              <a:defRPr/>
            </a:pPr>
            <a:r>
              <a:rPr lang="en-US" sz="1400" dirty="0" err="1">
                <a:solidFill>
                  <a:srgbClr val="000000"/>
                </a:solidFill>
                <a:latin typeface="Montserrat" pitchFamily="2" charset="77"/>
              </a:rPr>
              <a:t>Cabeza</a:t>
            </a:r>
            <a:r>
              <a:rPr lang="en-US" sz="1400" dirty="0">
                <a:solidFill>
                  <a:srgbClr val="000000"/>
                </a:solidFill>
                <a:latin typeface="Montserrat" pitchFamily="2" charset="77"/>
              </a:rPr>
              <a:t> visible y </a:t>
            </a:r>
            <a:r>
              <a:rPr lang="en-US" sz="1400" dirty="0" err="1">
                <a:solidFill>
                  <a:srgbClr val="000000"/>
                </a:solidFill>
                <a:latin typeface="Montserrat" pitchFamily="2" charset="77"/>
              </a:rPr>
              <a:t>mandíbulas</a:t>
            </a:r>
            <a:r>
              <a:rPr lang="en-US" sz="1400" dirty="0">
                <a:solidFill>
                  <a:srgbClr val="000000"/>
                </a:solidFill>
                <a:latin typeface="Montserrat" pitchFamily="2" charset="77"/>
              </a:rPr>
              <a:t> </a:t>
            </a:r>
            <a:r>
              <a:rPr lang="en-US" sz="1400" dirty="0" err="1">
                <a:solidFill>
                  <a:srgbClr val="000000"/>
                </a:solidFill>
                <a:latin typeface="Montserrat" pitchFamily="2" charset="77"/>
              </a:rPr>
              <a:t>grandes</a:t>
            </a:r>
            <a:endParaRPr lang="en-US" sz="1400" dirty="0">
              <a:solidFill>
                <a:srgbClr val="000000"/>
              </a:solidFill>
              <a:latin typeface="Montserrat" pitchFamily="2" charset="77"/>
            </a:endParaRPr>
          </a:p>
          <a:p>
            <a:pPr algn="just" defTabSz="609630">
              <a:lnSpc>
                <a:spcPts val="2613"/>
              </a:lnSpc>
              <a:defRPr/>
            </a:pPr>
            <a:r>
              <a:rPr lang="en-US" sz="1400" dirty="0">
                <a:solidFill>
                  <a:srgbClr val="000000"/>
                </a:solidFill>
                <a:latin typeface="Montserrat" pitchFamily="2" charset="77"/>
              </a:rPr>
              <a:t>1 </a:t>
            </a:r>
            <a:r>
              <a:rPr lang="en-US" sz="1400" dirty="0" err="1">
                <a:solidFill>
                  <a:srgbClr val="000000"/>
                </a:solidFill>
                <a:latin typeface="Montserrat" pitchFamily="2" charset="77"/>
              </a:rPr>
              <a:t>familia</a:t>
            </a:r>
            <a:endParaRPr lang="en-US" sz="1400" dirty="0">
              <a:solidFill>
                <a:srgbClr val="000000"/>
              </a:solidFill>
              <a:latin typeface="Montserrat" pitchFamily="2" charset="77"/>
            </a:endParaRPr>
          </a:p>
        </p:txBody>
      </p:sp>
      <p:sp>
        <p:nvSpPr>
          <p:cNvPr id="27" name="TextBox 15">
            <a:extLst>
              <a:ext uri="{FF2B5EF4-FFF2-40B4-BE49-F238E27FC236}">
                <a16:creationId xmlns:a16="http://schemas.microsoft.com/office/drawing/2014/main" id="{66EB4B50-6482-B842-3CA6-634122E19FAF}"/>
              </a:ext>
            </a:extLst>
          </p:cNvPr>
          <p:cNvSpPr txBox="1"/>
          <p:nvPr/>
        </p:nvSpPr>
        <p:spPr>
          <a:xfrm>
            <a:off x="686596" y="1114948"/>
            <a:ext cx="4832537"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sz="1600" dirty="0">
                <a:solidFill>
                  <a:srgbClr val="000000"/>
                </a:solidFill>
                <a:latin typeface="Montserrat" pitchFamily="2" charset="77"/>
              </a:rPr>
              <a:t>Moscas y mosquitos (Orden Diptera)*</a:t>
            </a:r>
          </a:p>
        </p:txBody>
      </p:sp>
      <p:sp>
        <p:nvSpPr>
          <p:cNvPr id="28" name="TextBox 16">
            <a:extLst>
              <a:ext uri="{FF2B5EF4-FFF2-40B4-BE49-F238E27FC236}">
                <a16:creationId xmlns:a16="http://schemas.microsoft.com/office/drawing/2014/main" id="{C41ED965-D160-6F83-BF45-4335379E4A4D}"/>
              </a:ext>
            </a:extLst>
          </p:cNvPr>
          <p:cNvSpPr txBox="1"/>
          <p:nvPr/>
        </p:nvSpPr>
        <p:spPr>
          <a:xfrm>
            <a:off x="392920" y="1782983"/>
            <a:ext cx="5545705" cy="2294924"/>
          </a:xfrm>
          <a:prstGeom prst="rect">
            <a:avLst/>
          </a:prstGeom>
        </p:spPr>
        <p:txBody>
          <a:bodyPr lIns="0" tIns="0" rIns="0" bIns="0" rtlCol="0" anchor="t">
            <a:spAutoFit/>
          </a:bodyPr>
          <a:lstStyle/>
          <a:p>
            <a:pPr algn="just" defTabSz="609630">
              <a:lnSpc>
                <a:spcPts val="2613"/>
              </a:lnSpc>
              <a:defRPr/>
            </a:pPr>
            <a:r>
              <a:rPr lang="en-US" sz="1400" dirty="0" err="1">
                <a:solidFill>
                  <a:srgbClr val="000000"/>
                </a:solidFill>
                <a:latin typeface="Montserrat" pitchFamily="2" charset="77"/>
              </a:rPr>
              <a:t>Metamorfosis</a:t>
            </a:r>
            <a:r>
              <a:rPr lang="en-US" sz="1400" dirty="0">
                <a:solidFill>
                  <a:srgbClr val="000000"/>
                </a:solidFill>
                <a:latin typeface="Montserrat" pitchFamily="2" charset="77"/>
              </a:rPr>
              <a:t> </a:t>
            </a:r>
            <a:r>
              <a:rPr lang="en-US" sz="1400" dirty="0" err="1">
                <a:solidFill>
                  <a:srgbClr val="000000"/>
                </a:solidFill>
                <a:latin typeface="Montserrat" pitchFamily="2" charset="77"/>
              </a:rPr>
              <a:t>completa</a:t>
            </a:r>
            <a:endParaRPr lang="en-US" sz="1400" dirty="0">
              <a:solidFill>
                <a:srgbClr val="000000"/>
              </a:solidFill>
              <a:latin typeface="Montserrat" pitchFamily="2" charset="77"/>
            </a:endParaRPr>
          </a:p>
          <a:p>
            <a:pPr algn="just" defTabSz="609630">
              <a:lnSpc>
                <a:spcPts val="2613"/>
              </a:lnSpc>
              <a:defRPr/>
            </a:pPr>
            <a:r>
              <a:rPr lang="en-US" sz="1400" dirty="0">
                <a:solidFill>
                  <a:srgbClr val="000000"/>
                </a:solidFill>
                <a:latin typeface="Montserrat" pitchFamily="2" charset="77"/>
              </a:rPr>
              <a:t>Larvas acuáticas y </a:t>
            </a:r>
            <a:r>
              <a:rPr lang="en-US" sz="1400" dirty="0" err="1">
                <a:solidFill>
                  <a:srgbClr val="000000"/>
                </a:solidFill>
                <a:latin typeface="Montserrat" pitchFamily="2" charset="77"/>
              </a:rPr>
              <a:t>adultos</a:t>
            </a:r>
            <a:r>
              <a:rPr lang="en-US" sz="1400" dirty="0">
                <a:solidFill>
                  <a:srgbClr val="000000"/>
                </a:solidFill>
                <a:latin typeface="Montserrat" pitchFamily="2" charset="77"/>
              </a:rPr>
              <a:t> </a:t>
            </a:r>
            <a:r>
              <a:rPr lang="en-US" sz="1400" dirty="0" err="1">
                <a:solidFill>
                  <a:srgbClr val="000000"/>
                </a:solidFill>
                <a:latin typeface="Montserrat" pitchFamily="2" charset="77"/>
              </a:rPr>
              <a:t>terrestres</a:t>
            </a:r>
            <a:endParaRPr lang="en-US" sz="1400" dirty="0">
              <a:solidFill>
                <a:srgbClr val="000000"/>
              </a:solidFill>
              <a:latin typeface="Montserrat" pitchFamily="2" charset="77"/>
            </a:endParaRPr>
          </a:p>
          <a:p>
            <a:pPr algn="just" defTabSz="609630">
              <a:lnSpc>
                <a:spcPts val="2613"/>
              </a:lnSpc>
              <a:defRPr/>
            </a:pPr>
            <a:r>
              <a:rPr lang="en-US" sz="1400" dirty="0" err="1">
                <a:solidFill>
                  <a:srgbClr val="000000"/>
                </a:solidFill>
                <a:latin typeface="Montserrat" pitchFamily="2" charset="77"/>
              </a:rPr>
              <a:t>Cuerpo</a:t>
            </a:r>
            <a:r>
              <a:rPr lang="en-US" sz="1400" dirty="0">
                <a:solidFill>
                  <a:srgbClr val="000000"/>
                </a:solidFill>
                <a:latin typeface="Montserrat" pitchFamily="2" charset="77"/>
              </a:rPr>
              <a:t> </a:t>
            </a:r>
            <a:r>
              <a:rPr lang="en-US" sz="1400" dirty="0" err="1">
                <a:solidFill>
                  <a:srgbClr val="000000"/>
                </a:solidFill>
                <a:latin typeface="Montserrat" pitchFamily="2" charset="77"/>
              </a:rPr>
              <a:t>pequeño</a:t>
            </a:r>
            <a:r>
              <a:rPr lang="en-US" sz="1400" dirty="0">
                <a:solidFill>
                  <a:srgbClr val="000000"/>
                </a:solidFill>
                <a:latin typeface="Montserrat" pitchFamily="2" charset="77"/>
              </a:rPr>
              <a:t> con forma de </a:t>
            </a:r>
            <a:r>
              <a:rPr lang="en-US" sz="1400" dirty="0" err="1">
                <a:solidFill>
                  <a:srgbClr val="000000"/>
                </a:solidFill>
                <a:latin typeface="Montserrat" pitchFamily="2" charset="77"/>
              </a:rPr>
              <a:t>gusano</a:t>
            </a:r>
            <a:r>
              <a:rPr lang="en-US" sz="1400" dirty="0">
                <a:solidFill>
                  <a:srgbClr val="000000"/>
                </a:solidFill>
                <a:latin typeface="Montserrat" pitchFamily="2" charset="77"/>
              </a:rPr>
              <a:t>, con </a:t>
            </a:r>
            <a:r>
              <a:rPr lang="en-US" sz="1400" dirty="0" err="1">
                <a:solidFill>
                  <a:srgbClr val="000000"/>
                </a:solidFill>
                <a:latin typeface="Montserrat" pitchFamily="2" charset="77"/>
              </a:rPr>
              <a:t>ondulaciones</a:t>
            </a:r>
            <a:r>
              <a:rPr lang="en-US" sz="1400" dirty="0">
                <a:solidFill>
                  <a:srgbClr val="000000"/>
                </a:solidFill>
                <a:latin typeface="Montserrat" pitchFamily="2" charset="77"/>
              </a:rPr>
              <a:t> u </a:t>
            </a:r>
            <a:r>
              <a:rPr lang="en-US" sz="1400" dirty="0" err="1">
                <a:solidFill>
                  <a:srgbClr val="000000"/>
                </a:solidFill>
                <a:latin typeface="Montserrat" pitchFamily="2" charset="77"/>
              </a:rPr>
              <a:t>ovalado</a:t>
            </a:r>
            <a:r>
              <a:rPr lang="en-US" sz="1400" dirty="0">
                <a:solidFill>
                  <a:srgbClr val="000000"/>
                </a:solidFill>
                <a:latin typeface="Montserrat" pitchFamily="2" charset="77"/>
              </a:rPr>
              <a:t>/</a:t>
            </a:r>
            <a:r>
              <a:rPr lang="en-US" sz="1400" dirty="0" err="1">
                <a:solidFill>
                  <a:srgbClr val="000000"/>
                </a:solidFill>
                <a:latin typeface="Montserrat" pitchFamily="2" charset="77"/>
              </a:rPr>
              <a:t>aplanado</a:t>
            </a:r>
            <a:endParaRPr lang="en-US" sz="1400" dirty="0">
              <a:solidFill>
                <a:srgbClr val="000000"/>
              </a:solidFill>
              <a:latin typeface="Montserrat" pitchFamily="2" charset="77"/>
            </a:endParaRPr>
          </a:p>
          <a:p>
            <a:pPr algn="just" defTabSz="609630">
              <a:lnSpc>
                <a:spcPts val="2613"/>
              </a:lnSpc>
              <a:defRPr/>
            </a:pPr>
            <a:r>
              <a:rPr lang="en-US" sz="1400" dirty="0">
                <a:solidFill>
                  <a:srgbClr val="000000"/>
                </a:solidFill>
                <a:latin typeface="Montserrat" pitchFamily="2" charset="77"/>
              </a:rPr>
              <a:t>Con </a:t>
            </a:r>
            <a:r>
              <a:rPr lang="en-US" sz="1400" dirty="0" err="1">
                <a:solidFill>
                  <a:srgbClr val="000000"/>
                </a:solidFill>
                <a:latin typeface="Montserrat" pitchFamily="2" charset="77"/>
              </a:rPr>
              <a:t>patas</a:t>
            </a:r>
            <a:r>
              <a:rPr lang="en-US" sz="1400" dirty="0">
                <a:solidFill>
                  <a:srgbClr val="000000"/>
                </a:solidFill>
                <a:latin typeface="Montserrat" pitchFamily="2" charset="77"/>
              </a:rPr>
              <a:t> falsas, </a:t>
            </a:r>
            <a:r>
              <a:rPr lang="en-US" sz="1400" dirty="0" err="1">
                <a:solidFill>
                  <a:srgbClr val="000000"/>
                </a:solidFill>
                <a:latin typeface="Montserrat" pitchFamily="2" charset="77"/>
              </a:rPr>
              <a:t>bultos</a:t>
            </a:r>
            <a:r>
              <a:rPr lang="en-US" sz="1400" dirty="0">
                <a:solidFill>
                  <a:srgbClr val="000000"/>
                </a:solidFill>
                <a:latin typeface="Montserrat" pitchFamily="2" charset="77"/>
              </a:rPr>
              <a:t> o </a:t>
            </a:r>
            <a:r>
              <a:rPr lang="en-US" sz="1400" dirty="0" err="1">
                <a:solidFill>
                  <a:srgbClr val="000000"/>
                </a:solidFill>
                <a:latin typeface="Montserrat" pitchFamily="2" charset="77"/>
              </a:rPr>
              <a:t>ninguna</a:t>
            </a:r>
            <a:r>
              <a:rPr lang="en-US" sz="1400" dirty="0">
                <a:solidFill>
                  <a:srgbClr val="000000"/>
                </a:solidFill>
                <a:latin typeface="Montserrat" pitchFamily="2" charset="77"/>
              </a:rPr>
              <a:t> de las </a:t>
            </a:r>
            <a:r>
              <a:rPr lang="en-US" sz="1400" dirty="0" err="1">
                <a:solidFill>
                  <a:srgbClr val="000000"/>
                </a:solidFill>
                <a:latin typeface="Montserrat" pitchFamily="2" charset="77"/>
              </a:rPr>
              <a:t>anteriores</a:t>
            </a:r>
            <a:endParaRPr lang="en-US" sz="1400" dirty="0">
              <a:solidFill>
                <a:srgbClr val="000000"/>
              </a:solidFill>
              <a:latin typeface="Montserrat" pitchFamily="2" charset="77"/>
            </a:endParaRPr>
          </a:p>
          <a:p>
            <a:pPr algn="just" defTabSz="609630">
              <a:lnSpc>
                <a:spcPts val="2613"/>
              </a:lnSpc>
              <a:defRPr/>
            </a:pPr>
            <a:r>
              <a:rPr lang="en-US" sz="1400" dirty="0" err="1">
                <a:solidFill>
                  <a:srgbClr val="000000"/>
                </a:solidFill>
                <a:latin typeface="Montserrat" pitchFamily="2" charset="77"/>
              </a:rPr>
              <a:t>Generalmente</a:t>
            </a:r>
            <a:r>
              <a:rPr lang="en-US" sz="1400" dirty="0">
                <a:solidFill>
                  <a:srgbClr val="000000"/>
                </a:solidFill>
                <a:latin typeface="Montserrat" pitchFamily="2" charset="77"/>
              </a:rPr>
              <a:t> con </a:t>
            </a:r>
            <a:r>
              <a:rPr lang="en-US" sz="1400" dirty="0" err="1">
                <a:solidFill>
                  <a:srgbClr val="000000"/>
                </a:solidFill>
                <a:latin typeface="Montserrat" pitchFamily="2" charset="77"/>
              </a:rPr>
              <a:t>cabeza</a:t>
            </a:r>
            <a:r>
              <a:rPr lang="en-US" sz="1400" dirty="0">
                <a:solidFill>
                  <a:srgbClr val="000000"/>
                </a:solidFill>
                <a:latin typeface="Montserrat" pitchFamily="2" charset="77"/>
              </a:rPr>
              <a:t> visible, </a:t>
            </a:r>
            <a:r>
              <a:rPr lang="en-US" sz="1400" dirty="0" err="1">
                <a:solidFill>
                  <a:srgbClr val="000000"/>
                </a:solidFill>
                <a:latin typeface="Montserrat" pitchFamily="2" charset="77"/>
              </a:rPr>
              <a:t>aunque</a:t>
            </a:r>
            <a:r>
              <a:rPr lang="en-US" sz="1400" dirty="0">
                <a:solidFill>
                  <a:srgbClr val="000000"/>
                </a:solidFill>
                <a:latin typeface="Montserrat" pitchFamily="2" charset="77"/>
              </a:rPr>
              <a:t> </a:t>
            </a:r>
            <a:r>
              <a:rPr lang="en-US" sz="1400" dirty="0" err="1">
                <a:solidFill>
                  <a:srgbClr val="000000"/>
                </a:solidFill>
                <a:latin typeface="Montserrat" pitchFamily="2" charset="77"/>
              </a:rPr>
              <a:t>excepciones</a:t>
            </a:r>
            <a:endParaRPr lang="en-US" sz="1400" dirty="0">
              <a:solidFill>
                <a:srgbClr val="000000"/>
              </a:solidFill>
              <a:latin typeface="Montserrat" pitchFamily="2" charset="77"/>
            </a:endParaRPr>
          </a:p>
          <a:p>
            <a:pPr algn="just" defTabSz="609630">
              <a:lnSpc>
                <a:spcPts val="2613"/>
              </a:lnSpc>
              <a:defRPr/>
            </a:pPr>
            <a:r>
              <a:rPr lang="en-US" sz="1400" dirty="0">
                <a:solidFill>
                  <a:srgbClr val="000000"/>
                </a:solidFill>
                <a:latin typeface="Montserrat" pitchFamily="2" charset="77"/>
              </a:rPr>
              <a:t>9 </a:t>
            </a:r>
            <a:r>
              <a:rPr lang="en-US" sz="1400" dirty="0" err="1">
                <a:solidFill>
                  <a:srgbClr val="000000"/>
                </a:solidFill>
                <a:latin typeface="Montserrat" pitchFamily="2" charset="77"/>
              </a:rPr>
              <a:t>familias</a:t>
            </a:r>
            <a:endParaRPr lang="en-US" sz="1400" dirty="0">
              <a:solidFill>
                <a:srgbClr val="000000"/>
              </a:solidFill>
              <a:latin typeface="Montserrat" pitchFamily="2" charset="77"/>
            </a:endParaRPr>
          </a:p>
        </p:txBody>
      </p:sp>
      <p:pic>
        <p:nvPicPr>
          <p:cNvPr id="29" name="Imagen 28">
            <a:extLst>
              <a:ext uri="{FF2B5EF4-FFF2-40B4-BE49-F238E27FC236}">
                <a16:creationId xmlns:a16="http://schemas.microsoft.com/office/drawing/2014/main" id="{31AFF4E3-1433-C4A2-9400-94FECCFB6EA3}"/>
              </a:ext>
            </a:extLst>
          </p:cNvPr>
          <p:cNvPicPr>
            <a:picLocks noChangeAspect="1"/>
          </p:cNvPicPr>
          <p:nvPr/>
        </p:nvPicPr>
        <p:blipFill rotWithShape="1">
          <a:blip r:embed="rId10">
            <a:extLst>
              <a:ext uri="{28A0092B-C50C-407E-A947-70E740481C1C}">
                <a14:useLocalDpi xmlns:a14="http://schemas.microsoft.com/office/drawing/2010/main" val="0"/>
              </a:ext>
            </a:extLst>
          </a:blip>
          <a:srcRect l="7031" t="5209" r="22656" b="21875"/>
          <a:stretch/>
        </p:blipFill>
        <p:spPr>
          <a:xfrm>
            <a:off x="7618714" y="3551935"/>
            <a:ext cx="3530757" cy="2746145"/>
          </a:xfrm>
          <a:prstGeom prst="rect">
            <a:avLst/>
          </a:prstGeom>
        </p:spPr>
      </p:pic>
      <p:grpSp>
        <p:nvGrpSpPr>
          <p:cNvPr id="30" name="Grupo 29">
            <a:extLst>
              <a:ext uri="{FF2B5EF4-FFF2-40B4-BE49-F238E27FC236}">
                <a16:creationId xmlns:a16="http://schemas.microsoft.com/office/drawing/2014/main" id="{186A0EA1-5686-2864-D71F-F03ACEE65546}"/>
              </a:ext>
            </a:extLst>
          </p:cNvPr>
          <p:cNvGrpSpPr/>
          <p:nvPr/>
        </p:nvGrpSpPr>
        <p:grpSpPr>
          <a:xfrm>
            <a:off x="355882" y="4277652"/>
            <a:ext cx="5788827" cy="1741431"/>
            <a:chOff x="235653" y="6436356"/>
            <a:chExt cx="8683240" cy="2612146"/>
          </a:xfrm>
        </p:grpSpPr>
        <p:pic>
          <p:nvPicPr>
            <p:cNvPr id="31" name="Picture 2" descr="https://inaturalist-open-data.s3.amazonaws.com/photos/275307475/medium.jpg">
              <a:extLst>
                <a:ext uri="{FF2B5EF4-FFF2-40B4-BE49-F238E27FC236}">
                  <a16:creationId xmlns:a16="http://schemas.microsoft.com/office/drawing/2014/main" id="{894A21FF-DB89-084B-294A-8B1172B263D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5653" y="6502821"/>
              <a:ext cx="3822342" cy="254568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4" descr="https://inaturalist-open-data.s3.amazonaws.com/photos/365178486/medium.jpg">
              <a:extLst>
                <a:ext uri="{FF2B5EF4-FFF2-40B4-BE49-F238E27FC236}">
                  <a16:creationId xmlns:a16="http://schemas.microsoft.com/office/drawing/2014/main" id="{F7ED10AB-64F3-E91A-3299-9F455969C00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4478" t="24883" r="13522" b="25516"/>
            <a:stretch/>
          </p:blipFill>
          <p:spPr bwMode="auto">
            <a:xfrm>
              <a:off x="4142419" y="6436356"/>
              <a:ext cx="3026001" cy="2605724"/>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6" descr="https://inaturalist-open-data.s3.amazonaws.com/photos/247252531/medium.jpeg">
              <a:extLst>
                <a:ext uri="{FF2B5EF4-FFF2-40B4-BE49-F238E27FC236}">
                  <a16:creationId xmlns:a16="http://schemas.microsoft.com/office/drawing/2014/main" id="{AE660ABC-6DA2-A55E-A3E4-2700EC97CED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34704" r="28496"/>
            <a:stretch/>
          </p:blipFill>
          <p:spPr bwMode="auto">
            <a:xfrm>
              <a:off x="7306025" y="6436356"/>
              <a:ext cx="1612868" cy="2612146"/>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Freeform 5">
            <a:extLst>
              <a:ext uri="{FF2B5EF4-FFF2-40B4-BE49-F238E27FC236}">
                <a16:creationId xmlns:a16="http://schemas.microsoft.com/office/drawing/2014/main" id="{EA92F5C3-129C-58E7-6265-DB485AEFA647}"/>
              </a:ext>
            </a:extLst>
          </p:cNvPr>
          <p:cNvSpPr/>
          <p:nvPr/>
        </p:nvSpPr>
        <p:spPr>
          <a:xfrm rot="3123951">
            <a:off x="7463295" y="2848674"/>
            <a:ext cx="3717752" cy="4152669"/>
          </a:xfrm>
          <a:custGeom>
            <a:avLst/>
            <a:gdLst/>
            <a:ahLst/>
            <a:cxnLst/>
            <a:rect l="l" t="t" r="r" b="b"/>
            <a:pathLst>
              <a:path w="4928531" h="5721251">
                <a:moveTo>
                  <a:pt x="0" y="0"/>
                </a:moveTo>
                <a:lnTo>
                  <a:pt x="4928532" y="0"/>
                </a:lnTo>
                <a:lnTo>
                  <a:pt x="4928532" y="5721252"/>
                </a:lnTo>
                <a:lnTo>
                  <a:pt x="0" y="5721252"/>
                </a:lnTo>
                <a:lnTo>
                  <a:pt x="0" y="0"/>
                </a:lnTo>
                <a:close/>
              </a:path>
            </a:pathLst>
          </a:custGeom>
          <a:blipFill>
            <a:blip r:embed="rId14"/>
            <a:stretch>
              <a:fillRect/>
            </a:stretch>
          </a:blipFill>
        </p:spPr>
        <p:txBody>
          <a:bodyPr/>
          <a:lstStyle/>
          <a:p>
            <a:endParaRPr lang="es-MX"/>
          </a:p>
        </p:txBody>
      </p:sp>
    </p:spTree>
    <p:extLst>
      <p:ext uri="{BB962C8B-B14F-4D97-AF65-F5344CB8AC3E}">
        <p14:creationId xmlns:p14="http://schemas.microsoft.com/office/powerpoint/2010/main" val="104827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fade">
                                      <p:cBhvr>
                                        <p:cTn id="12" dur="500"/>
                                        <p:tgtEl>
                                          <p:spTgt spid="29"/>
                                        </p:tgtEl>
                                      </p:cBhvr>
                                    </p:animEffect>
                                  </p:childTnLst>
                                </p:cTn>
                              </p:par>
                              <p:par>
                                <p:cTn id="13" presetID="9" presetClass="exit" presetSubtype="0" fill="hold" grpId="0" nodeType="withEffect">
                                  <p:stCondLst>
                                    <p:cond delay="0"/>
                                  </p:stCondLst>
                                  <p:childTnLst>
                                    <p:animEffect transition="out" filter="dissolve">
                                      <p:cBhvr>
                                        <p:cTn id="14" dur="500"/>
                                        <p:tgtEl>
                                          <p:spTgt spid="37"/>
                                        </p:tgtEl>
                                      </p:cBhvr>
                                    </p:animEffect>
                                    <p:set>
                                      <p:cBhvr>
                                        <p:cTn id="15" dur="1" fill="hold">
                                          <p:stCondLst>
                                            <p:cond delay="499"/>
                                          </p:stCondLst>
                                        </p:cTn>
                                        <p:tgtEl>
                                          <p:spTgt spid="3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7CD39-9E27-DAC2-E96A-B041A5EAB2A0}"/>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4937381C-8189-B5F7-B6D2-56067137FCD5}"/>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4F38BA06-17A9-D7DB-0F37-EC9631F44314}"/>
              </a:ext>
            </a:extLst>
          </p:cNvPr>
          <p:cNvSpPr txBox="1">
            <a:spLocks/>
          </p:cNvSpPr>
          <p:nvPr/>
        </p:nvSpPr>
        <p:spPr>
          <a:xfrm>
            <a:off x="715320" y="355599"/>
            <a:ext cx="10515600" cy="495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MX" kern="100" dirty="0">
                <a:latin typeface="Montserrat" pitchFamily="2" charset="77"/>
                <a:ea typeface="Times New Roman" panose="02020603050405020304" pitchFamily="18" charset="0"/>
                <a:cs typeface="Times New Roman" panose="02020603050405020304" pitchFamily="18" charset="0"/>
              </a:rPr>
              <a:t>Órdenes de insectos </a:t>
            </a:r>
            <a:endParaRPr lang="es-ES_tradnl" sz="4000" b="0" dirty="0"/>
          </a:p>
        </p:txBody>
      </p:sp>
      <p:sp>
        <p:nvSpPr>
          <p:cNvPr id="27" name="TextBox 15">
            <a:extLst>
              <a:ext uri="{FF2B5EF4-FFF2-40B4-BE49-F238E27FC236}">
                <a16:creationId xmlns:a16="http://schemas.microsoft.com/office/drawing/2014/main" id="{5560C082-0125-1F81-8FF5-DA6B35DE473B}"/>
              </a:ext>
            </a:extLst>
          </p:cNvPr>
          <p:cNvSpPr txBox="1"/>
          <p:nvPr/>
        </p:nvSpPr>
        <p:spPr>
          <a:xfrm>
            <a:off x="686596" y="1114948"/>
            <a:ext cx="4832537" cy="371127"/>
          </a:xfrm>
          <a:prstGeom prst="rect">
            <a:avLst/>
          </a:prstGeom>
          <a:solidFill>
            <a:schemeClr val="accent3"/>
          </a:solidFill>
        </p:spPr>
        <p:txBody>
          <a:bodyPr wrap="square" lIns="0" tIns="0" rIns="0" bIns="0" rtlCol="0" anchor="t">
            <a:spAutoFit/>
          </a:bodyPr>
          <a:lstStyle/>
          <a:p>
            <a:pPr algn="ctr" defTabSz="609630">
              <a:lnSpc>
                <a:spcPts val="3173"/>
              </a:lnSpc>
              <a:defRPr/>
            </a:pPr>
            <a:r>
              <a:rPr lang="en-US" sz="1600" dirty="0">
                <a:solidFill>
                  <a:srgbClr val="000000"/>
                </a:solidFill>
                <a:latin typeface="Montserrat" pitchFamily="2" charset="77"/>
              </a:rPr>
              <a:t>Tricópteros (Orden Trichoptera)</a:t>
            </a:r>
          </a:p>
        </p:txBody>
      </p:sp>
      <p:sp>
        <p:nvSpPr>
          <p:cNvPr id="9" name="TextBox 14">
            <a:extLst>
              <a:ext uri="{FF2B5EF4-FFF2-40B4-BE49-F238E27FC236}">
                <a16:creationId xmlns:a16="http://schemas.microsoft.com/office/drawing/2014/main" id="{EE5907AD-8053-A487-F8CA-A85030486686}"/>
              </a:ext>
            </a:extLst>
          </p:cNvPr>
          <p:cNvSpPr txBox="1"/>
          <p:nvPr/>
        </p:nvSpPr>
        <p:spPr>
          <a:xfrm>
            <a:off x="427415" y="1771687"/>
            <a:ext cx="5545705" cy="2312364"/>
          </a:xfrm>
          <a:prstGeom prst="rect">
            <a:avLst/>
          </a:prstGeom>
        </p:spPr>
        <p:txBody>
          <a:bodyPr lIns="0" tIns="0" rIns="0" bIns="0" rtlCol="0" anchor="t">
            <a:spAutoFit/>
          </a:bodyPr>
          <a:lstStyle/>
          <a:p>
            <a:pPr algn="just" defTabSz="609630">
              <a:lnSpc>
                <a:spcPts val="2613"/>
              </a:lnSpc>
              <a:defRPr/>
            </a:pPr>
            <a:r>
              <a:rPr lang="en-US" sz="1867" dirty="0" err="1">
                <a:solidFill>
                  <a:srgbClr val="000000"/>
                </a:solidFill>
                <a:latin typeface="Baskerville Display PT"/>
              </a:rPr>
              <a:t>Metamorfosis</a:t>
            </a:r>
            <a:r>
              <a:rPr lang="en-US" sz="1867" dirty="0">
                <a:solidFill>
                  <a:srgbClr val="000000"/>
                </a:solidFill>
                <a:latin typeface="Baskerville Display PT"/>
              </a:rPr>
              <a:t> </a:t>
            </a:r>
            <a:r>
              <a:rPr lang="en-US" sz="1867" dirty="0" err="1">
                <a:solidFill>
                  <a:srgbClr val="000000"/>
                </a:solidFill>
                <a:latin typeface="Baskerville Display PT"/>
              </a:rPr>
              <a:t>completa</a:t>
            </a:r>
            <a:endParaRPr lang="en-US" sz="1867" dirty="0">
              <a:solidFill>
                <a:srgbClr val="000000"/>
              </a:solidFill>
              <a:latin typeface="Baskerville Display PT"/>
            </a:endParaRPr>
          </a:p>
          <a:p>
            <a:pPr algn="just" defTabSz="609630">
              <a:lnSpc>
                <a:spcPts val="2613"/>
              </a:lnSpc>
              <a:defRPr/>
            </a:pPr>
            <a:r>
              <a:rPr lang="en-US" sz="1867" dirty="0">
                <a:solidFill>
                  <a:srgbClr val="000000"/>
                </a:solidFill>
                <a:latin typeface="Baskerville Display PT"/>
              </a:rPr>
              <a:t>Larvas, pupas acuáticas y </a:t>
            </a:r>
            <a:r>
              <a:rPr lang="en-US" sz="1867" dirty="0" err="1">
                <a:solidFill>
                  <a:srgbClr val="000000"/>
                </a:solidFill>
                <a:latin typeface="Baskerville Display PT"/>
              </a:rPr>
              <a:t>adultos</a:t>
            </a:r>
            <a:r>
              <a:rPr lang="en-US" sz="1867" dirty="0">
                <a:solidFill>
                  <a:srgbClr val="000000"/>
                </a:solidFill>
                <a:latin typeface="Baskerville Display PT"/>
              </a:rPr>
              <a:t> </a:t>
            </a:r>
            <a:r>
              <a:rPr lang="en-US" sz="1867" dirty="0" err="1">
                <a:solidFill>
                  <a:srgbClr val="000000"/>
                </a:solidFill>
                <a:latin typeface="Baskerville Display PT"/>
              </a:rPr>
              <a:t>terrestres</a:t>
            </a:r>
            <a:endParaRPr lang="en-US" sz="1867" dirty="0">
              <a:solidFill>
                <a:srgbClr val="000000"/>
              </a:solidFill>
              <a:latin typeface="Baskerville Display PT"/>
            </a:endParaRPr>
          </a:p>
          <a:p>
            <a:pPr algn="just" defTabSz="609630">
              <a:lnSpc>
                <a:spcPts val="2613"/>
              </a:lnSpc>
              <a:defRPr/>
            </a:pPr>
            <a:r>
              <a:rPr lang="en-US" sz="1867" dirty="0" err="1">
                <a:solidFill>
                  <a:srgbClr val="000000"/>
                </a:solidFill>
                <a:latin typeface="Baskerville Display PT"/>
              </a:rPr>
              <a:t>Cuerpo</a:t>
            </a:r>
            <a:r>
              <a:rPr lang="en-US" sz="1867" dirty="0">
                <a:solidFill>
                  <a:srgbClr val="000000"/>
                </a:solidFill>
                <a:latin typeface="Baskerville Display PT"/>
              </a:rPr>
              <a:t> similar a </a:t>
            </a:r>
            <a:r>
              <a:rPr lang="en-US" sz="1867" dirty="0" err="1">
                <a:solidFill>
                  <a:srgbClr val="000000"/>
                </a:solidFill>
                <a:latin typeface="Baskerville Display PT"/>
              </a:rPr>
              <a:t>orugas</a:t>
            </a:r>
            <a:r>
              <a:rPr lang="en-US" sz="1867" dirty="0">
                <a:solidFill>
                  <a:srgbClr val="000000"/>
                </a:solidFill>
                <a:latin typeface="Baskerville Display PT"/>
              </a:rPr>
              <a:t>, </a:t>
            </a:r>
            <a:r>
              <a:rPr lang="en-US" sz="1867" dirty="0" err="1">
                <a:solidFill>
                  <a:srgbClr val="000000"/>
                </a:solidFill>
                <a:latin typeface="Baskerville Display PT"/>
              </a:rPr>
              <a:t>antenas</a:t>
            </a:r>
            <a:r>
              <a:rPr lang="en-US" sz="1867" dirty="0">
                <a:solidFill>
                  <a:srgbClr val="000000"/>
                </a:solidFill>
                <a:latin typeface="Baskerville Display PT"/>
              </a:rPr>
              <a:t> no </a:t>
            </a:r>
            <a:r>
              <a:rPr lang="en-US" sz="1867" dirty="0" err="1">
                <a:solidFill>
                  <a:srgbClr val="000000"/>
                </a:solidFill>
                <a:latin typeface="Baskerville Display PT"/>
              </a:rPr>
              <a:t>visibles</a:t>
            </a:r>
            <a:r>
              <a:rPr lang="en-US" sz="1867" dirty="0">
                <a:solidFill>
                  <a:srgbClr val="000000"/>
                </a:solidFill>
                <a:latin typeface="Baskerville Display PT"/>
              </a:rPr>
              <a:t>, </a:t>
            </a:r>
            <a:r>
              <a:rPr lang="en-US" sz="1867" dirty="0" err="1">
                <a:solidFill>
                  <a:srgbClr val="000000"/>
                </a:solidFill>
                <a:latin typeface="Baskerville Display PT"/>
              </a:rPr>
              <a:t>placas</a:t>
            </a:r>
            <a:r>
              <a:rPr lang="en-US" sz="1867" dirty="0">
                <a:solidFill>
                  <a:srgbClr val="000000"/>
                </a:solidFill>
                <a:latin typeface="Baskerville Display PT"/>
              </a:rPr>
              <a:t> </a:t>
            </a:r>
            <a:r>
              <a:rPr lang="en-US" sz="1867" dirty="0" err="1">
                <a:solidFill>
                  <a:srgbClr val="000000"/>
                </a:solidFill>
                <a:latin typeface="Baskerville Display PT"/>
              </a:rPr>
              <a:t>oscuras</a:t>
            </a:r>
            <a:r>
              <a:rPr lang="en-US" sz="1867" dirty="0">
                <a:solidFill>
                  <a:srgbClr val="000000"/>
                </a:solidFill>
                <a:latin typeface="Baskerville Display PT"/>
              </a:rPr>
              <a:t> </a:t>
            </a:r>
            <a:r>
              <a:rPr lang="en-US" sz="1867" dirty="0" err="1">
                <a:solidFill>
                  <a:srgbClr val="000000"/>
                </a:solidFill>
                <a:latin typeface="Baskerville Display PT"/>
              </a:rPr>
              <a:t>detrás</a:t>
            </a:r>
            <a:r>
              <a:rPr lang="en-US" sz="1867" dirty="0">
                <a:solidFill>
                  <a:srgbClr val="000000"/>
                </a:solidFill>
                <a:latin typeface="Baskerville Display PT"/>
              </a:rPr>
              <a:t> de la </a:t>
            </a:r>
            <a:r>
              <a:rPr lang="en-US" sz="1867" dirty="0" err="1">
                <a:solidFill>
                  <a:srgbClr val="000000"/>
                </a:solidFill>
                <a:latin typeface="Baskerville Display PT"/>
              </a:rPr>
              <a:t>cabeza</a:t>
            </a:r>
            <a:r>
              <a:rPr lang="en-US" sz="1867" dirty="0">
                <a:solidFill>
                  <a:srgbClr val="000000"/>
                </a:solidFill>
                <a:latin typeface="Baskerville Display PT"/>
              </a:rPr>
              <a:t> y dos </a:t>
            </a:r>
            <a:r>
              <a:rPr lang="en-US" sz="1867" dirty="0" err="1">
                <a:solidFill>
                  <a:srgbClr val="000000"/>
                </a:solidFill>
                <a:latin typeface="Baskerville Display PT"/>
              </a:rPr>
              <a:t>ganchos</a:t>
            </a:r>
            <a:r>
              <a:rPr lang="en-US" sz="1867" dirty="0">
                <a:solidFill>
                  <a:srgbClr val="000000"/>
                </a:solidFill>
                <a:latin typeface="Baskerville Display PT"/>
              </a:rPr>
              <a:t> al final del abdomen. </a:t>
            </a:r>
          </a:p>
          <a:p>
            <a:pPr algn="just" defTabSz="609630">
              <a:lnSpc>
                <a:spcPts val="2613"/>
              </a:lnSpc>
              <a:defRPr/>
            </a:pPr>
            <a:r>
              <a:rPr lang="en-US" sz="1867" dirty="0" err="1">
                <a:solidFill>
                  <a:srgbClr val="000000"/>
                </a:solidFill>
                <a:latin typeface="Baskerville Display PT"/>
              </a:rPr>
              <a:t>Construyen</a:t>
            </a:r>
            <a:r>
              <a:rPr lang="en-US" sz="1867" dirty="0">
                <a:solidFill>
                  <a:srgbClr val="000000"/>
                </a:solidFill>
                <a:latin typeface="Baskerville Display PT"/>
              </a:rPr>
              <a:t> </a:t>
            </a:r>
            <a:r>
              <a:rPr lang="en-US" sz="1867" dirty="0" err="1">
                <a:solidFill>
                  <a:srgbClr val="000000"/>
                </a:solidFill>
                <a:latin typeface="Baskerville Display PT"/>
              </a:rPr>
              <a:t>refugios</a:t>
            </a:r>
            <a:r>
              <a:rPr lang="en-US" sz="1867" dirty="0">
                <a:solidFill>
                  <a:srgbClr val="000000"/>
                </a:solidFill>
                <a:latin typeface="Baskerville Display PT"/>
              </a:rPr>
              <a:t> de </a:t>
            </a:r>
            <a:r>
              <a:rPr lang="en-US" sz="1867" dirty="0" err="1">
                <a:solidFill>
                  <a:srgbClr val="000000"/>
                </a:solidFill>
                <a:latin typeface="Baskerville Display PT"/>
              </a:rPr>
              <a:t>diversos</a:t>
            </a:r>
            <a:r>
              <a:rPr lang="en-US" sz="1867" dirty="0">
                <a:solidFill>
                  <a:srgbClr val="000000"/>
                </a:solidFill>
                <a:latin typeface="Baskerville Display PT"/>
              </a:rPr>
              <a:t> </a:t>
            </a:r>
            <a:r>
              <a:rPr lang="en-US" sz="1867" dirty="0" err="1">
                <a:solidFill>
                  <a:srgbClr val="000000"/>
                </a:solidFill>
                <a:latin typeface="Baskerville Display PT"/>
              </a:rPr>
              <a:t>materiales</a:t>
            </a:r>
            <a:r>
              <a:rPr lang="en-US" sz="1867" dirty="0">
                <a:solidFill>
                  <a:srgbClr val="000000"/>
                </a:solidFill>
                <a:latin typeface="Baskerville Display PT"/>
              </a:rPr>
              <a:t>.</a:t>
            </a:r>
          </a:p>
          <a:p>
            <a:pPr algn="just" defTabSz="609630">
              <a:lnSpc>
                <a:spcPts val="2613"/>
              </a:lnSpc>
              <a:defRPr/>
            </a:pPr>
            <a:r>
              <a:rPr lang="en-US" sz="1867" dirty="0">
                <a:solidFill>
                  <a:srgbClr val="000000"/>
                </a:solidFill>
                <a:latin typeface="Baskerville Display PT"/>
              </a:rPr>
              <a:t>10 </a:t>
            </a:r>
            <a:r>
              <a:rPr lang="en-US" sz="1867" dirty="0" err="1">
                <a:solidFill>
                  <a:srgbClr val="000000"/>
                </a:solidFill>
                <a:latin typeface="Baskerville Display PT"/>
              </a:rPr>
              <a:t>familias</a:t>
            </a:r>
            <a:endParaRPr lang="en-US" sz="1867" dirty="0">
              <a:solidFill>
                <a:srgbClr val="000000"/>
              </a:solidFill>
              <a:latin typeface="Baskerville Display PT"/>
            </a:endParaRPr>
          </a:p>
        </p:txBody>
      </p:sp>
      <p:grpSp>
        <p:nvGrpSpPr>
          <p:cNvPr id="10" name="Grupo 9">
            <a:extLst>
              <a:ext uri="{FF2B5EF4-FFF2-40B4-BE49-F238E27FC236}">
                <a16:creationId xmlns:a16="http://schemas.microsoft.com/office/drawing/2014/main" id="{7EC5612D-28D5-F3C2-AB16-A1D1527B650D}"/>
              </a:ext>
            </a:extLst>
          </p:cNvPr>
          <p:cNvGrpSpPr/>
          <p:nvPr/>
        </p:nvGrpSpPr>
        <p:grpSpPr>
          <a:xfrm>
            <a:off x="6410115" y="965993"/>
            <a:ext cx="5254873" cy="5256461"/>
            <a:chOff x="9615172" y="1448989"/>
            <a:chExt cx="7882310" cy="7884691"/>
          </a:xfrm>
        </p:grpSpPr>
        <p:pic>
          <p:nvPicPr>
            <p:cNvPr id="11" name="Picture 2" descr="https://inaturalist-open-data.s3.amazonaws.com/photos/144927177/medium.jpg">
              <a:extLst>
                <a:ext uri="{FF2B5EF4-FFF2-40B4-BE49-F238E27FC236}">
                  <a16:creationId xmlns:a16="http://schemas.microsoft.com/office/drawing/2014/main" id="{4F6F12F8-61A1-54A3-95D6-F96D1C5B81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45004" y="1448989"/>
              <a:ext cx="4762500" cy="31813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s://inaturalist-open-data.s3.amazonaws.com/photos/27380355/medium.jpg">
              <a:extLst>
                <a:ext uri="{FF2B5EF4-FFF2-40B4-BE49-F238E27FC236}">
                  <a16:creationId xmlns:a16="http://schemas.microsoft.com/office/drawing/2014/main" id="{553F9020-B3E4-D84D-CD74-C4CA2B78D3A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1847"/>
            <a:stretch/>
          </p:blipFill>
          <p:spPr bwMode="auto">
            <a:xfrm>
              <a:off x="12734982" y="5483660"/>
              <a:ext cx="4762500" cy="372202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https://inaturalist-open-data.s3.amazonaws.com/photos/352608052/medium.jpg">
              <a:extLst>
                <a:ext uri="{FF2B5EF4-FFF2-40B4-BE49-F238E27FC236}">
                  <a16:creationId xmlns:a16="http://schemas.microsoft.com/office/drawing/2014/main" id="{7485E2E8-8887-4D4A-6E15-02F9F84B46D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84" r="19516" b="27495"/>
            <a:stretch/>
          </p:blipFill>
          <p:spPr bwMode="auto">
            <a:xfrm>
              <a:off x="9615172" y="5117519"/>
              <a:ext cx="2512096" cy="421616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Grupo 14">
            <a:extLst>
              <a:ext uri="{FF2B5EF4-FFF2-40B4-BE49-F238E27FC236}">
                <a16:creationId xmlns:a16="http://schemas.microsoft.com/office/drawing/2014/main" id="{D6A1F606-7E1D-0CAB-9E79-877A36FF1A5F}"/>
              </a:ext>
            </a:extLst>
          </p:cNvPr>
          <p:cNvGrpSpPr/>
          <p:nvPr/>
        </p:nvGrpSpPr>
        <p:grpSpPr>
          <a:xfrm>
            <a:off x="760424" y="1062478"/>
            <a:ext cx="11004161" cy="5337748"/>
            <a:chOff x="1781758" y="1533581"/>
            <a:chExt cx="16506242" cy="8006622"/>
          </a:xfrm>
        </p:grpSpPr>
        <p:sp>
          <p:nvSpPr>
            <p:cNvPr id="16" name="Freeform 3">
              <a:extLst>
                <a:ext uri="{FF2B5EF4-FFF2-40B4-BE49-F238E27FC236}">
                  <a16:creationId xmlns:a16="http://schemas.microsoft.com/office/drawing/2014/main" id="{C05BC16B-8829-B162-9189-A6C660E277E0}"/>
                </a:ext>
              </a:extLst>
            </p:cNvPr>
            <p:cNvSpPr/>
            <p:nvPr/>
          </p:nvSpPr>
          <p:spPr>
            <a:xfrm>
              <a:off x="8643066" y="1758974"/>
              <a:ext cx="2051989" cy="4641741"/>
            </a:xfrm>
            <a:custGeom>
              <a:avLst/>
              <a:gdLst/>
              <a:ahLst/>
              <a:cxnLst/>
              <a:rect l="l" t="t" r="r" b="b"/>
              <a:pathLst>
                <a:path w="2051989" h="4641741">
                  <a:moveTo>
                    <a:pt x="0" y="0"/>
                  </a:moveTo>
                  <a:lnTo>
                    <a:pt x="2051989" y="0"/>
                  </a:lnTo>
                  <a:lnTo>
                    <a:pt x="2051989" y="4641741"/>
                  </a:lnTo>
                  <a:lnTo>
                    <a:pt x="0" y="4641741"/>
                  </a:lnTo>
                  <a:lnTo>
                    <a:pt x="0" y="0"/>
                  </a:lnTo>
                  <a:close/>
                </a:path>
              </a:pathLst>
            </a:custGeom>
            <a:blipFill>
              <a:blip r:embed="rId7"/>
              <a:stretch>
                <a:fillRect/>
              </a:stretch>
            </a:blipFill>
          </p:spPr>
          <p:txBody>
            <a:bodyPr/>
            <a:lstStyle/>
            <a:p>
              <a:endParaRPr lang="es-MX" sz="1200"/>
            </a:p>
          </p:txBody>
        </p:sp>
        <p:sp>
          <p:nvSpPr>
            <p:cNvPr id="17" name="Freeform 4">
              <a:extLst>
                <a:ext uri="{FF2B5EF4-FFF2-40B4-BE49-F238E27FC236}">
                  <a16:creationId xmlns:a16="http://schemas.microsoft.com/office/drawing/2014/main" id="{109F075D-5897-ED0D-B556-5580AA2654BA}"/>
                </a:ext>
              </a:extLst>
            </p:cNvPr>
            <p:cNvSpPr/>
            <p:nvPr/>
          </p:nvSpPr>
          <p:spPr>
            <a:xfrm>
              <a:off x="1781758" y="6387072"/>
              <a:ext cx="2668731" cy="2871228"/>
            </a:xfrm>
            <a:custGeom>
              <a:avLst/>
              <a:gdLst/>
              <a:ahLst/>
              <a:cxnLst/>
              <a:rect l="l" t="t" r="r" b="b"/>
              <a:pathLst>
                <a:path w="2668731" h="2871228">
                  <a:moveTo>
                    <a:pt x="0" y="0"/>
                  </a:moveTo>
                  <a:lnTo>
                    <a:pt x="2668730" y="0"/>
                  </a:lnTo>
                  <a:lnTo>
                    <a:pt x="2668730" y="2871228"/>
                  </a:lnTo>
                  <a:lnTo>
                    <a:pt x="0" y="2871228"/>
                  </a:lnTo>
                  <a:lnTo>
                    <a:pt x="0" y="0"/>
                  </a:lnTo>
                  <a:close/>
                </a:path>
              </a:pathLst>
            </a:custGeom>
            <a:blipFill>
              <a:blip r:embed="rId8"/>
              <a:stretch>
                <a:fillRect/>
              </a:stretch>
            </a:blipFill>
          </p:spPr>
          <p:txBody>
            <a:bodyPr/>
            <a:lstStyle/>
            <a:p>
              <a:endParaRPr lang="es-MX" sz="1200"/>
            </a:p>
          </p:txBody>
        </p:sp>
        <p:sp>
          <p:nvSpPr>
            <p:cNvPr id="19" name="Freeform 5">
              <a:extLst>
                <a:ext uri="{FF2B5EF4-FFF2-40B4-BE49-F238E27FC236}">
                  <a16:creationId xmlns:a16="http://schemas.microsoft.com/office/drawing/2014/main" id="{482EA993-429D-9D54-81F3-EA157766789B}"/>
                </a:ext>
              </a:extLst>
            </p:cNvPr>
            <p:cNvSpPr/>
            <p:nvPr/>
          </p:nvSpPr>
          <p:spPr>
            <a:xfrm rot="5400000">
              <a:off x="12387671" y="1997237"/>
              <a:ext cx="4278277" cy="3350966"/>
            </a:xfrm>
            <a:custGeom>
              <a:avLst/>
              <a:gdLst/>
              <a:ahLst/>
              <a:cxnLst/>
              <a:rect l="l" t="t" r="r" b="b"/>
              <a:pathLst>
                <a:path w="4278277" h="3350966">
                  <a:moveTo>
                    <a:pt x="0" y="0"/>
                  </a:moveTo>
                  <a:lnTo>
                    <a:pt x="4278277" y="0"/>
                  </a:lnTo>
                  <a:lnTo>
                    <a:pt x="4278277" y="3350966"/>
                  </a:lnTo>
                  <a:lnTo>
                    <a:pt x="0" y="3350966"/>
                  </a:lnTo>
                  <a:lnTo>
                    <a:pt x="0" y="0"/>
                  </a:lnTo>
                  <a:close/>
                </a:path>
              </a:pathLst>
            </a:custGeom>
            <a:blipFill>
              <a:blip r:embed="rId9"/>
              <a:stretch>
                <a:fillRect/>
              </a:stretch>
            </a:blipFill>
          </p:spPr>
          <p:txBody>
            <a:bodyPr/>
            <a:lstStyle/>
            <a:p>
              <a:endParaRPr lang="es-MX" sz="1200"/>
            </a:p>
          </p:txBody>
        </p:sp>
        <p:sp>
          <p:nvSpPr>
            <p:cNvPr id="20" name="Freeform 6">
              <a:extLst>
                <a:ext uri="{FF2B5EF4-FFF2-40B4-BE49-F238E27FC236}">
                  <a16:creationId xmlns:a16="http://schemas.microsoft.com/office/drawing/2014/main" id="{74D59C03-A180-9C40-FB80-07E66D3C2DAE}"/>
                </a:ext>
              </a:extLst>
            </p:cNvPr>
            <p:cNvSpPr/>
            <p:nvPr/>
          </p:nvSpPr>
          <p:spPr>
            <a:xfrm>
              <a:off x="6250541" y="5811858"/>
              <a:ext cx="3135431" cy="3632265"/>
            </a:xfrm>
            <a:custGeom>
              <a:avLst/>
              <a:gdLst/>
              <a:ahLst/>
              <a:cxnLst/>
              <a:rect l="l" t="t" r="r" b="b"/>
              <a:pathLst>
                <a:path w="3135431" h="3632265">
                  <a:moveTo>
                    <a:pt x="0" y="0"/>
                  </a:moveTo>
                  <a:lnTo>
                    <a:pt x="3135431" y="0"/>
                  </a:lnTo>
                  <a:lnTo>
                    <a:pt x="3135431" y="3632265"/>
                  </a:lnTo>
                  <a:lnTo>
                    <a:pt x="0" y="3632265"/>
                  </a:lnTo>
                  <a:lnTo>
                    <a:pt x="0" y="0"/>
                  </a:lnTo>
                  <a:close/>
                </a:path>
              </a:pathLst>
            </a:custGeom>
            <a:blipFill>
              <a:blip r:embed="rId10"/>
              <a:stretch>
                <a:fillRect l="-9887" t="-12030" r="-10267" b="-15428"/>
              </a:stretch>
            </a:blipFill>
          </p:spPr>
          <p:txBody>
            <a:bodyPr/>
            <a:lstStyle/>
            <a:p>
              <a:endParaRPr lang="es-MX" sz="1200"/>
            </a:p>
          </p:txBody>
        </p:sp>
        <p:sp>
          <p:nvSpPr>
            <p:cNvPr id="22" name="Freeform 7">
              <a:extLst>
                <a:ext uri="{FF2B5EF4-FFF2-40B4-BE49-F238E27FC236}">
                  <a16:creationId xmlns:a16="http://schemas.microsoft.com/office/drawing/2014/main" id="{767987EA-908F-31F4-7888-AF2344AD10EC}"/>
                </a:ext>
              </a:extLst>
            </p:cNvPr>
            <p:cNvSpPr/>
            <p:nvPr/>
          </p:nvSpPr>
          <p:spPr>
            <a:xfrm>
              <a:off x="10278011" y="6400715"/>
              <a:ext cx="2418691" cy="2861452"/>
            </a:xfrm>
            <a:custGeom>
              <a:avLst/>
              <a:gdLst/>
              <a:ahLst/>
              <a:cxnLst/>
              <a:rect l="l" t="t" r="r" b="b"/>
              <a:pathLst>
                <a:path w="2418691" h="2861452">
                  <a:moveTo>
                    <a:pt x="0" y="0"/>
                  </a:moveTo>
                  <a:lnTo>
                    <a:pt x="2418691" y="0"/>
                  </a:lnTo>
                  <a:lnTo>
                    <a:pt x="2418691" y="2861452"/>
                  </a:lnTo>
                  <a:lnTo>
                    <a:pt x="0" y="2861452"/>
                  </a:lnTo>
                  <a:lnTo>
                    <a:pt x="0" y="0"/>
                  </a:lnTo>
                  <a:close/>
                </a:path>
              </a:pathLst>
            </a:custGeom>
            <a:blipFill>
              <a:blip r:embed="rId11"/>
              <a:stretch>
                <a:fillRect/>
              </a:stretch>
            </a:blipFill>
          </p:spPr>
          <p:txBody>
            <a:bodyPr/>
            <a:lstStyle/>
            <a:p>
              <a:endParaRPr lang="es-MX" sz="1200"/>
            </a:p>
          </p:txBody>
        </p:sp>
        <p:sp>
          <p:nvSpPr>
            <p:cNvPr id="23" name="Freeform 8">
              <a:extLst>
                <a:ext uri="{FF2B5EF4-FFF2-40B4-BE49-F238E27FC236}">
                  <a16:creationId xmlns:a16="http://schemas.microsoft.com/office/drawing/2014/main" id="{B2C3BDAD-712E-806B-4251-2ED1F9463293}"/>
                </a:ext>
              </a:extLst>
            </p:cNvPr>
            <p:cNvSpPr/>
            <p:nvPr/>
          </p:nvSpPr>
          <p:spPr>
            <a:xfrm>
              <a:off x="16452763" y="1845858"/>
              <a:ext cx="1835237" cy="7416309"/>
            </a:xfrm>
            <a:custGeom>
              <a:avLst/>
              <a:gdLst/>
              <a:ahLst/>
              <a:cxnLst/>
              <a:rect l="l" t="t" r="r" b="b"/>
              <a:pathLst>
                <a:path w="1835237" h="7416309">
                  <a:moveTo>
                    <a:pt x="0" y="0"/>
                  </a:moveTo>
                  <a:lnTo>
                    <a:pt x="1835237" y="0"/>
                  </a:lnTo>
                  <a:lnTo>
                    <a:pt x="1835237" y="7416309"/>
                  </a:lnTo>
                  <a:lnTo>
                    <a:pt x="0" y="7416309"/>
                  </a:lnTo>
                  <a:lnTo>
                    <a:pt x="0" y="0"/>
                  </a:lnTo>
                  <a:close/>
                </a:path>
              </a:pathLst>
            </a:custGeom>
            <a:blipFill>
              <a:blip r:embed="rId12"/>
              <a:stretch>
                <a:fillRect/>
              </a:stretch>
            </a:blipFill>
          </p:spPr>
          <p:txBody>
            <a:bodyPr/>
            <a:lstStyle/>
            <a:p>
              <a:endParaRPr lang="es-MX" sz="1200"/>
            </a:p>
          </p:txBody>
        </p:sp>
        <p:sp>
          <p:nvSpPr>
            <p:cNvPr id="26" name="Freeform 9">
              <a:extLst>
                <a:ext uri="{FF2B5EF4-FFF2-40B4-BE49-F238E27FC236}">
                  <a16:creationId xmlns:a16="http://schemas.microsoft.com/office/drawing/2014/main" id="{3FF15D91-4579-BAE9-85CB-B7178BCB823C}"/>
                </a:ext>
              </a:extLst>
            </p:cNvPr>
            <p:cNvSpPr/>
            <p:nvPr/>
          </p:nvSpPr>
          <p:spPr>
            <a:xfrm>
              <a:off x="13508551" y="6147482"/>
              <a:ext cx="2394263" cy="3392721"/>
            </a:xfrm>
            <a:custGeom>
              <a:avLst/>
              <a:gdLst/>
              <a:ahLst/>
              <a:cxnLst/>
              <a:rect l="l" t="t" r="r" b="b"/>
              <a:pathLst>
                <a:path w="2394263" h="3392721">
                  <a:moveTo>
                    <a:pt x="0" y="0"/>
                  </a:moveTo>
                  <a:lnTo>
                    <a:pt x="2394263" y="0"/>
                  </a:lnTo>
                  <a:lnTo>
                    <a:pt x="2394263" y="3392721"/>
                  </a:lnTo>
                  <a:lnTo>
                    <a:pt x="0" y="3392721"/>
                  </a:lnTo>
                  <a:lnTo>
                    <a:pt x="0" y="0"/>
                  </a:lnTo>
                  <a:close/>
                </a:path>
              </a:pathLst>
            </a:custGeom>
            <a:blipFill>
              <a:blip r:embed="rId13"/>
              <a:stretch>
                <a:fillRect/>
              </a:stretch>
            </a:blipFill>
          </p:spPr>
          <p:txBody>
            <a:bodyPr/>
            <a:lstStyle/>
            <a:p>
              <a:endParaRPr lang="es-MX" sz="1200"/>
            </a:p>
          </p:txBody>
        </p:sp>
        <p:sp>
          <p:nvSpPr>
            <p:cNvPr id="33" name="Freeform 10">
              <a:extLst>
                <a:ext uri="{FF2B5EF4-FFF2-40B4-BE49-F238E27FC236}">
                  <a16:creationId xmlns:a16="http://schemas.microsoft.com/office/drawing/2014/main" id="{08E69237-62BB-B27D-930C-F9D0ED658F7F}"/>
                </a:ext>
              </a:extLst>
            </p:cNvPr>
            <p:cNvSpPr/>
            <p:nvPr/>
          </p:nvSpPr>
          <p:spPr>
            <a:xfrm>
              <a:off x="11350980" y="2041475"/>
              <a:ext cx="1500346" cy="4106007"/>
            </a:xfrm>
            <a:custGeom>
              <a:avLst/>
              <a:gdLst/>
              <a:ahLst/>
              <a:cxnLst/>
              <a:rect l="l" t="t" r="r" b="b"/>
              <a:pathLst>
                <a:path w="1500346" h="4106007">
                  <a:moveTo>
                    <a:pt x="0" y="0"/>
                  </a:moveTo>
                  <a:lnTo>
                    <a:pt x="1500346" y="0"/>
                  </a:lnTo>
                  <a:lnTo>
                    <a:pt x="1500346" y="4106007"/>
                  </a:lnTo>
                  <a:lnTo>
                    <a:pt x="0" y="4106007"/>
                  </a:lnTo>
                  <a:lnTo>
                    <a:pt x="0" y="0"/>
                  </a:lnTo>
                  <a:close/>
                </a:path>
              </a:pathLst>
            </a:custGeom>
            <a:blipFill>
              <a:blip r:embed="rId14"/>
              <a:stretch>
                <a:fillRect/>
              </a:stretch>
            </a:blipFill>
          </p:spPr>
          <p:txBody>
            <a:bodyPr/>
            <a:lstStyle/>
            <a:p>
              <a:endParaRPr lang="es-MX" sz="1200"/>
            </a:p>
          </p:txBody>
        </p:sp>
      </p:grpSp>
    </p:spTree>
    <p:extLst>
      <p:ext uri="{BB962C8B-B14F-4D97-AF65-F5344CB8AC3E}">
        <p14:creationId xmlns:p14="http://schemas.microsoft.com/office/powerpoint/2010/main" val="9396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15"/>
                                        </p:tgtEl>
                                      </p:cBhvr>
                                    </p:animEffect>
                                    <p:set>
                                      <p:cBhvr>
                                        <p:cTn id="7" dur="1" fill="hold">
                                          <p:stCondLst>
                                            <p:cond delay="499"/>
                                          </p:stCondLst>
                                        </p:cTn>
                                        <p:tgtEl>
                                          <p:spTgt spid="15"/>
                                        </p:tgtEl>
                                        <p:attrNameLst>
                                          <p:attrName>style.visibility</p:attrName>
                                        </p:attrNameLst>
                                      </p:cBhvr>
                                      <p:to>
                                        <p:strVal val="hidden"/>
                                      </p:to>
                                    </p:set>
                                  </p:childTnLst>
                                </p:cTn>
                              </p:par>
                              <p:par>
                                <p:cTn id="8" presetID="22" presetClass="entr" presetSubtype="4"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47684-21AD-55DA-E5B5-EC70496B0FCB}"/>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3A066D01-988C-2CAF-8927-67A98F661EBC}"/>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70338725-8B97-6CE8-509D-091A37D7D418}"/>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4CE4FA87-56F1-E947-8731-6420AEE9C781}"/>
              </a:ext>
            </a:extLst>
          </p:cNvPr>
          <p:cNvGraphicFramePr/>
          <p:nvPr>
            <p:extLst>
              <p:ext uri="{D42A27DB-BD31-4B8C-83A1-F6EECF244321}">
                <p14:modId xmlns:p14="http://schemas.microsoft.com/office/powerpoint/2010/main" val="1545739131"/>
              </p:ext>
            </p:extLst>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Freeform 6">
            <a:extLst>
              <a:ext uri="{FF2B5EF4-FFF2-40B4-BE49-F238E27FC236}">
                <a16:creationId xmlns:a16="http://schemas.microsoft.com/office/drawing/2014/main" id="{72D16397-80DD-0C50-883D-2A0BC8740403}"/>
              </a:ext>
            </a:extLst>
          </p:cNvPr>
          <p:cNvSpPr/>
          <p:nvPr/>
        </p:nvSpPr>
        <p:spPr>
          <a:xfrm>
            <a:off x="4507223" y="1010731"/>
            <a:ext cx="6888166" cy="4936434"/>
          </a:xfrm>
          <a:custGeom>
            <a:avLst/>
            <a:gdLst/>
            <a:ahLst/>
            <a:cxnLst/>
            <a:rect l="l" t="t" r="r" b="b"/>
            <a:pathLst>
              <a:path w="11773395" h="8830047">
                <a:moveTo>
                  <a:pt x="0" y="0"/>
                </a:moveTo>
                <a:lnTo>
                  <a:pt x="11773395" y="0"/>
                </a:lnTo>
                <a:lnTo>
                  <a:pt x="11773395" y="8830047"/>
                </a:lnTo>
                <a:lnTo>
                  <a:pt x="0" y="8830047"/>
                </a:lnTo>
                <a:lnTo>
                  <a:pt x="0" y="0"/>
                </a:lnTo>
                <a:close/>
              </a:path>
            </a:pathLst>
          </a:custGeom>
          <a:blipFill>
            <a:blip r:embed="rId9"/>
            <a:stretch>
              <a:fillRect/>
            </a:stretch>
          </a:blipFill>
        </p:spPr>
        <p:txBody>
          <a:bodyPr/>
          <a:lstStyle/>
          <a:p>
            <a:endParaRPr lang="es-MX" sz="1200"/>
          </a:p>
        </p:txBody>
      </p:sp>
      <p:sp>
        <p:nvSpPr>
          <p:cNvPr id="6" name="AutoShape 7">
            <a:extLst>
              <a:ext uri="{FF2B5EF4-FFF2-40B4-BE49-F238E27FC236}">
                <a16:creationId xmlns:a16="http://schemas.microsoft.com/office/drawing/2014/main" id="{33EC928B-49B3-6E7E-38F1-2556EAA77F5A}"/>
              </a:ext>
            </a:extLst>
          </p:cNvPr>
          <p:cNvSpPr/>
          <p:nvPr/>
        </p:nvSpPr>
        <p:spPr>
          <a:xfrm>
            <a:off x="7068372" y="3799637"/>
            <a:ext cx="4162548" cy="1026699"/>
          </a:xfrm>
          <a:prstGeom prst="line">
            <a:avLst/>
          </a:prstGeom>
          <a:ln w="76200" cap="flat">
            <a:solidFill>
              <a:schemeClr val="accent3">
                <a:lumMod val="40000"/>
                <a:lumOff val="60000"/>
              </a:schemeClr>
            </a:solidFill>
            <a:prstDash val="solid"/>
            <a:headEnd type="none" w="sm" len="sm"/>
            <a:tailEnd type="none" w="sm" len="sm"/>
          </a:ln>
        </p:spPr>
        <p:txBody>
          <a:bodyPr/>
          <a:lstStyle/>
          <a:p>
            <a:endParaRPr lang="es-MX" sz="1200"/>
          </a:p>
        </p:txBody>
      </p:sp>
      <p:grpSp>
        <p:nvGrpSpPr>
          <p:cNvPr id="8" name="Group 8">
            <a:extLst>
              <a:ext uri="{FF2B5EF4-FFF2-40B4-BE49-F238E27FC236}">
                <a16:creationId xmlns:a16="http://schemas.microsoft.com/office/drawing/2014/main" id="{5BE59123-33AE-0EA1-4DC3-65A5BA0BE579}"/>
              </a:ext>
            </a:extLst>
          </p:cNvPr>
          <p:cNvGrpSpPr/>
          <p:nvPr/>
        </p:nvGrpSpPr>
        <p:grpSpPr>
          <a:xfrm>
            <a:off x="10625683" y="5064414"/>
            <a:ext cx="704413" cy="709797"/>
            <a:chOff x="0" y="0"/>
            <a:chExt cx="529794" cy="558683"/>
          </a:xfrm>
        </p:grpSpPr>
        <p:sp>
          <p:nvSpPr>
            <p:cNvPr id="14" name="Freeform 9">
              <a:extLst>
                <a:ext uri="{FF2B5EF4-FFF2-40B4-BE49-F238E27FC236}">
                  <a16:creationId xmlns:a16="http://schemas.microsoft.com/office/drawing/2014/main" id="{0BFEB6B3-B9AF-F9A6-63DF-83EF7D2742D6}"/>
                </a:ext>
              </a:extLst>
            </p:cNvPr>
            <p:cNvSpPr/>
            <p:nvPr/>
          </p:nvSpPr>
          <p:spPr>
            <a:xfrm>
              <a:off x="0" y="0"/>
              <a:ext cx="529794" cy="558683"/>
            </a:xfrm>
            <a:custGeom>
              <a:avLst/>
              <a:gdLst/>
              <a:ahLst/>
              <a:cxnLst/>
              <a:rect l="l" t="t" r="r" b="b"/>
              <a:pathLst>
                <a:path w="529794" h="558683">
                  <a:moveTo>
                    <a:pt x="264897" y="0"/>
                  </a:moveTo>
                  <a:cubicBezTo>
                    <a:pt x="118598" y="0"/>
                    <a:pt x="0" y="125066"/>
                    <a:pt x="0" y="279342"/>
                  </a:cubicBezTo>
                  <a:cubicBezTo>
                    <a:pt x="0" y="433618"/>
                    <a:pt x="118598" y="558683"/>
                    <a:pt x="264897" y="558683"/>
                  </a:cubicBezTo>
                  <a:cubicBezTo>
                    <a:pt x="411195" y="558683"/>
                    <a:pt x="529794" y="433618"/>
                    <a:pt x="529794" y="279342"/>
                  </a:cubicBezTo>
                  <a:cubicBezTo>
                    <a:pt x="529794" y="125066"/>
                    <a:pt x="411195" y="0"/>
                    <a:pt x="264897" y="0"/>
                  </a:cubicBezTo>
                  <a:close/>
                </a:path>
              </a:pathLst>
            </a:custGeom>
            <a:solidFill>
              <a:srgbClr val="000000">
                <a:alpha val="0"/>
              </a:srgbClr>
            </a:solidFill>
            <a:ln w="57150" cap="sq">
              <a:solidFill>
                <a:schemeClr val="accent1">
                  <a:lumMod val="20000"/>
                  <a:lumOff val="80000"/>
                </a:schemeClr>
              </a:solidFill>
              <a:prstDash val="solid"/>
              <a:miter/>
            </a:ln>
          </p:spPr>
          <p:txBody>
            <a:bodyPr/>
            <a:lstStyle/>
            <a:p>
              <a:endParaRPr lang="es-MX" sz="1200"/>
            </a:p>
          </p:txBody>
        </p:sp>
        <p:sp>
          <p:nvSpPr>
            <p:cNvPr id="18" name="TextBox 10">
              <a:extLst>
                <a:ext uri="{FF2B5EF4-FFF2-40B4-BE49-F238E27FC236}">
                  <a16:creationId xmlns:a16="http://schemas.microsoft.com/office/drawing/2014/main" id="{E2ACA20A-B324-E5BE-7AD2-2FCA9851A4F0}"/>
                </a:ext>
              </a:extLst>
            </p:cNvPr>
            <p:cNvSpPr txBox="1"/>
            <p:nvPr/>
          </p:nvSpPr>
          <p:spPr>
            <a:xfrm>
              <a:off x="49668" y="23802"/>
              <a:ext cx="430457" cy="482505"/>
            </a:xfrm>
            <a:prstGeom prst="rect">
              <a:avLst/>
            </a:prstGeom>
            <a:ln>
              <a:solidFill>
                <a:schemeClr val="accent1">
                  <a:lumMod val="20000"/>
                  <a:lumOff val="80000"/>
                </a:schemeClr>
              </a:solidFill>
            </a:ln>
          </p:spPr>
          <p:txBody>
            <a:bodyPr lIns="33867" tIns="33867" rIns="33867" bIns="33867" rtlCol="0" anchor="ctr"/>
            <a:lstStyle/>
            <a:p>
              <a:pPr algn="ctr" defTabSz="609630">
                <a:lnSpc>
                  <a:spcPts val="1866"/>
                </a:lnSpc>
                <a:defRPr/>
              </a:pPr>
              <a:endParaRPr sz="1200">
                <a:solidFill>
                  <a:prstClr val="black"/>
                </a:solidFill>
                <a:latin typeface="Calibri"/>
              </a:endParaRPr>
            </a:p>
          </p:txBody>
        </p:sp>
      </p:grpSp>
      <p:sp>
        <p:nvSpPr>
          <p:cNvPr id="21" name="TextBox 17">
            <a:extLst>
              <a:ext uri="{FF2B5EF4-FFF2-40B4-BE49-F238E27FC236}">
                <a16:creationId xmlns:a16="http://schemas.microsoft.com/office/drawing/2014/main" id="{0C885198-1BAE-A3CF-F1C5-CFE666B0AF9B}"/>
              </a:ext>
            </a:extLst>
          </p:cNvPr>
          <p:cNvSpPr txBox="1"/>
          <p:nvPr/>
        </p:nvSpPr>
        <p:spPr>
          <a:xfrm>
            <a:off x="8855560" y="3535568"/>
            <a:ext cx="2253279" cy="454458"/>
          </a:xfrm>
          <a:prstGeom prst="rect">
            <a:avLst/>
          </a:prstGeom>
          <a:solidFill>
            <a:schemeClr val="accent1">
              <a:lumMod val="40000"/>
              <a:lumOff val="60000"/>
            </a:schemeClr>
          </a:solidFill>
        </p:spPr>
        <p:txBody>
          <a:bodyPr wrap="square" lIns="0" tIns="0" rIns="0" bIns="0" rtlCol="0" anchor="t">
            <a:spAutoFit/>
          </a:bodyPr>
          <a:lstStyle/>
          <a:p>
            <a:pPr algn="ctr" defTabSz="609630">
              <a:lnSpc>
                <a:spcPts val="3733"/>
              </a:lnSpc>
              <a:defRPr/>
            </a:pPr>
            <a:r>
              <a:rPr lang="en-US" sz="2666" dirty="0">
                <a:solidFill>
                  <a:srgbClr val="000000"/>
                </a:solidFill>
                <a:latin typeface="Montserrat" pitchFamily="2" charset="77"/>
              </a:rPr>
              <a:t>10-20 m</a:t>
            </a:r>
          </a:p>
        </p:txBody>
      </p:sp>
      <p:grpSp>
        <p:nvGrpSpPr>
          <p:cNvPr id="36" name="Group 8">
            <a:extLst>
              <a:ext uri="{FF2B5EF4-FFF2-40B4-BE49-F238E27FC236}">
                <a16:creationId xmlns:a16="http://schemas.microsoft.com/office/drawing/2014/main" id="{5796E906-7DBF-6957-14D8-0F9F0681DD6A}"/>
              </a:ext>
            </a:extLst>
          </p:cNvPr>
          <p:cNvGrpSpPr/>
          <p:nvPr/>
        </p:nvGrpSpPr>
        <p:grpSpPr>
          <a:xfrm>
            <a:off x="7214247" y="4826336"/>
            <a:ext cx="704413" cy="709797"/>
            <a:chOff x="0" y="0"/>
            <a:chExt cx="529794" cy="558683"/>
          </a:xfrm>
        </p:grpSpPr>
        <p:sp>
          <p:nvSpPr>
            <p:cNvPr id="37" name="Freeform 9">
              <a:extLst>
                <a:ext uri="{FF2B5EF4-FFF2-40B4-BE49-F238E27FC236}">
                  <a16:creationId xmlns:a16="http://schemas.microsoft.com/office/drawing/2014/main" id="{091F7F4A-B6CD-634D-D315-1FD057B2EF17}"/>
                </a:ext>
              </a:extLst>
            </p:cNvPr>
            <p:cNvSpPr/>
            <p:nvPr/>
          </p:nvSpPr>
          <p:spPr>
            <a:xfrm>
              <a:off x="0" y="0"/>
              <a:ext cx="529794" cy="558683"/>
            </a:xfrm>
            <a:custGeom>
              <a:avLst/>
              <a:gdLst/>
              <a:ahLst/>
              <a:cxnLst/>
              <a:rect l="l" t="t" r="r" b="b"/>
              <a:pathLst>
                <a:path w="529794" h="558683">
                  <a:moveTo>
                    <a:pt x="264897" y="0"/>
                  </a:moveTo>
                  <a:cubicBezTo>
                    <a:pt x="118598" y="0"/>
                    <a:pt x="0" y="125066"/>
                    <a:pt x="0" y="279342"/>
                  </a:cubicBezTo>
                  <a:cubicBezTo>
                    <a:pt x="0" y="433618"/>
                    <a:pt x="118598" y="558683"/>
                    <a:pt x="264897" y="558683"/>
                  </a:cubicBezTo>
                  <a:cubicBezTo>
                    <a:pt x="411195" y="558683"/>
                    <a:pt x="529794" y="433618"/>
                    <a:pt x="529794" y="279342"/>
                  </a:cubicBezTo>
                  <a:cubicBezTo>
                    <a:pt x="529794" y="125066"/>
                    <a:pt x="411195" y="0"/>
                    <a:pt x="264897" y="0"/>
                  </a:cubicBezTo>
                  <a:close/>
                </a:path>
              </a:pathLst>
            </a:custGeom>
            <a:solidFill>
              <a:srgbClr val="000000">
                <a:alpha val="0"/>
              </a:srgbClr>
            </a:solidFill>
            <a:ln w="57150" cap="sq">
              <a:solidFill>
                <a:schemeClr val="accent1">
                  <a:lumMod val="20000"/>
                  <a:lumOff val="80000"/>
                </a:schemeClr>
              </a:solidFill>
              <a:prstDash val="solid"/>
              <a:miter/>
            </a:ln>
          </p:spPr>
          <p:txBody>
            <a:bodyPr/>
            <a:lstStyle/>
            <a:p>
              <a:endParaRPr lang="es-MX" sz="1200"/>
            </a:p>
          </p:txBody>
        </p:sp>
        <p:sp>
          <p:nvSpPr>
            <p:cNvPr id="38" name="TextBox 10">
              <a:extLst>
                <a:ext uri="{FF2B5EF4-FFF2-40B4-BE49-F238E27FC236}">
                  <a16:creationId xmlns:a16="http://schemas.microsoft.com/office/drawing/2014/main" id="{CCA8DDED-20B6-A76F-6B1C-0961FE066636}"/>
                </a:ext>
              </a:extLst>
            </p:cNvPr>
            <p:cNvSpPr txBox="1"/>
            <p:nvPr/>
          </p:nvSpPr>
          <p:spPr>
            <a:xfrm>
              <a:off x="49668" y="23802"/>
              <a:ext cx="430457" cy="482505"/>
            </a:xfrm>
            <a:prstGeom prst="rect">
              <a:avLst/>
            </a:prstGeom>
            <a:ln>
              <a:solidFill>
                <a:schemeClr val="accent1">
                  <a:lumMod val="20000"/>
                  <a:lumOff val="80000"/>
                </a:schemeClr>
              </a:solidFill>
            </a:ln>
          </p:spPr>
          <p:txBody>
            <a:bodyPr lIns="33867" tIns="33867" rIns="33867" bIns="33867" rtlCol="0" anchor="ctr"/>
            <a:lstStyle/>
            <a:p>
              <a:pPr algn="ctr" defTabSz="609630">
                <a:lnSpc>
                  <a:spcPts val="1866"/>
                </a:lnSpc>
                <a:defRPr/>
              </a:pPr>
              <a:endParaRPr sz="1200">
                <a:solidFill>
                  <a:prstClr val="black"/>
                </a:solidFill>
                <a:latin typeface="Calibri"/>
              </a:endParaRPr>
            </a:p>
          </p:txBody>
        </p:sp>
      </p:grpSp>
      <p:grpSp>
        <p:nvGrpSpPr>
          <p:cNvPr id="39" name="Group 8">
            <a:extLst>
              <a:ext uri="{FF2B5EF4-FFF2-40B4-BE49-F238E27FC236}">
                <a16:creationId xmlns:a16="http://schemas.microsoft.com/office/drawing/2014/main" id="{117C9B66-4D57-9DBB-9846-F2A6FC90063F}"/>
              </a:ext>
            </a:extLst>
          </p:cNvPr>
          <p:cNvGrpSpPr/>
          <p:nvPr/>
        </p:nvGrpSpPr>
        <p:grpSpPr>
          <a:xfrm>
            <a:off x="4941588" y="4382691"/>
            <a:ext cx="704413" cy="709797"/>
            <a:chOff x="0" y="0"/>
            <a:chExt cx="529794" cy="558683"/>
          </a:xfrm>
        </p:grpSpPr>
        <p:sp>
          <p:nvSpPr>
            <p:cNvPr id="40" name="Freeform 9">
              <a:extLst>
                <a:ext uri="{FF2B5EF4-FFF2-40B4-BE49-F238E27FC236}">
                  <a16:creationId xmlns:a16="http://schemas.microsoft.com/office/drawing/2014/main" id="{BEFE2887-05C3-EBEE-E99A-8CC13792B76D}"/>
                </a:ext>
              </a:extLst>
            </p:cNvPr>
            <p:cNvSpPr/>
            <p:nvPr/>
          </p:nvSpPr>
          <p:spPr>
            <a:xfrm>
              <a:off x="0" y="0"/>
              <a:ext cx="529794" cy="558683"/>
            </a:xfrm>
            <a:custGeom>
              <a:avLst/>
              <a:gdLst/>
              <a:ahLst/>
              <a:cxnLst/>
              <a:rect l="l" t="t" r="r" b="b"/>
              <a:pathLst>
                <a:path w="529794" h="558683">
                  <a:moveTo>
                    <a:pt x="264897" y="0"/>
                  </a:moveTo>
                  <a:cubicBezTo>
                    <a:pt x="118598" y="0"/>
                    <a:pt x="0" y="125066"/>
                    <a:pt x="0" y="279342"/>
                  </a:cubicBezTo>
                  <a:cubicBezTo>
                    <a:pt x="0" y="433618"/>
                    <a:pt x="118598" y="558683"/>
                    <a:pt x="264897" y="558683"/>
                  </a:cubicBezTo>
                  <a:cubicBezTo>
                    <a:pt x="411195" y="558683"/>
                    <a:pt x="529794" y="433618"/>
                    <a:pt x="529794" y="279342"/>
                  </a:cubicBezTo>
                  <a:cubicBezTo>
                    <a:pt x="529794" y="125066"/>
                    <a:pt x="411195" y="0"/>
                    <a:pt x="264897" y="0"/>
                  </a:cubicBezTo>
                  <a:close/>
                </a:path>
              </a:pathLst>
            </a:custGeom>
            <a:solidFill>
              <a:srgbClr val="000000">
                <a:alpha val="0"/>
              </a:srgbClr>
            </a:solidFill>
            <a:ln w="57150" cap="sq">
              <a:solidFill>
                <a:schemeClr val="accent1">
                  <a:lumMod val="20000"/>
                  <a:lumOff val="80000"/>
                </a:schemeClr>
              </a:solidFill>
              <a:prstDash val="solid"/>
              <a:miter/>
            </a:ln>
          </p:spPr>
          <p:txBody>
            <a:bodyPr/>
            <a:lstStyle/>
            <a:p>
              <a:endParaRPr lang="es-MX" sz="1200"/>
            </a:p>
          </p:txBody>
        </p:sp>
        <p:sp>
          <p:nvSpPr>
            <p:cNvPr id="41" name="TextBox 10">
              <a:extLst>
                <a:ext uri="{FF2B5EF4-FFF2-40B4-BE49-F238E27FC236}">
                  <a16:creationId xmlns:a16="http://schemas.microsoft.com/office/drawing/2014/main" id="{0E1329DB-770D-F7D8-6251-E1BFB8ED1DC5}"/>
                </a:ext>
              </a:extLst>
            </p:cNvPr>
            <p:cNvSpPr txBox="1"/>
            <p:nvPr/>
          </p:nvSpPr>
          <p:spPr>
            <a:xfrm>
              <a:off x="49668" y="23802"/>
              <a:ext cx="430457" cy="482505"/>
            </a:xfrm>
            <a:prstGeom prst="rect">
              <a:avLst/>
            </a:prstGeom>
            <a:ln>
              <a:solidFill>
                <a:schemeClr val="accent1">
                  <a:lumMod val="20000"/>
                  <a:lumOff val="80000"/>
                </a:schemeClr>
              </a:solidFill>
            </a:ln>
          </p:spPr>
          <p:txBody>
            <a:bodyPr lIns="33867" tIns="33867" rIns="33867" bIns="33867" rtlCol="0" anchor="ctr"/>
            <a:lstStyle/>
            <a:p>
              <a:pPr algn="ctr" defTabSz="609630">
                <a:lnSpc>
                  <a:spcPts val="1866"/>
                </a:lnSpc>
                <a:defRPr/>
              </a:pPr>
              <a:endParaRPr sz="1200">
                <a:solidFill>
                  <a:prstClr val="black"/>
                </a:solidFill>
                <a:latin typeface="Calibri"/>
              </a:endParaRPr>
            </a:p>
          </p:txBody>
        </p:sp>
      </p:grpSp>
    </p:spTree>
    <p:extLst>
      <p:ext uri="{BB962C8B-B14F-4D97-AF65-F5344CB8AC3E}">
        <p14:creationId xmlns:p14="http://schemas.microsoft.com/office/powerpoint/2010/main" val="1620349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8F33B-2936-816B-6276-D034757BE6AF}"/>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D448ED56-5455-4117-397A-14AB2F75CD15}"/>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4CE28C40-7379-5061-3B0D-B7C0163729C4}"/>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B1542ACE-0F09-06D8-F5C2-525A5CF5FFA2}"/>
              </a:ext>
            </a:extLst>
          </p:cNvPr>
          <p:cNvGraphicFramePr/>
          <p:nvPr>
            <p:extLst>
              <p:ext uri="{D42A27DB-BD31-4B8C-83A1-F6EECF244321}">
                <p14:modId xmlns:p14="http://schemas.microsoft.com/office/powerpoint/2010/main" val="3855182826"/>
              </p:ext>
            </p:extLst>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16">
            <a:extLst>
              <a:ext uri="{FF2B5EF4-FFF2-40B4-BE49-F238E27FC236}">
                <a16:creationId xmlns:a16="http://schemas.microsoft.com/office/drawing/2014/main" id="{849E07DD-1B93-2966-39CA-E194F2654891}"/>
              </a:ext>
            </a:extLst>
          </p:cNvPr>
          <p:cNvSpPr txBox="1"/>
          <p:nvPr/>
        </p:nvSpPr>
        <p:spPr>
          <a:xfrm>
            <a:off x="4439477" y="1103202"/>
            <a:ext cx="7421217" cy="1258230"/>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srgbClr val="000000"/>
                </a:solidFill>
                <a:effectLst/>
                <a:uLnTx/>
                <a:uFillTx/>
                <a:latin typeface="Montserrat" pitchFamily="2" charset="77"/>
              </a:rPr>
              <a:t>Muestreo</a:t>
            </a:r>
            <a:r>
              <a:rPr kumimoji="0" lang="en-US" sz="1400" b="0" i="0" u="none" strike="noStrike" kern="1200" cap="none" spc="0" normalizeH="0" baseline="0" noProof="0" dirty="0">
                <a:ln>
                  <a:noFill/>
                </a:ln>
                <a:solidFill>
                  <a:srgbClr val="000000"/>
                </a:solidFill>
                <a:effectLst/>
                <a:uLnTx/>
                <a:uFillTx/>
                <a:latin typeface="Montserrat" pitchFamily="2" charset="77"/>
              </a:rPr>
              <a:t> con red de </a:t>
            </a:r>
            <a:r>
              <a:rPr kumimoji="0" lang="en-US" sz="1400" b="0" i="0" u="none" strike="noStrike" kern="1200" cap="none" spc="0" normalizeH="0" baseline="0" noProof="0" dirty="0" err="1">
                <a:ln>
                  <a:noFill/>
                </a:ln>
                <a:solidFill>
                  <a:srgbClr val="000000"/>
                </a:solidFill>
                <a:effectLst/>
                <a:uLnTx/>
                <a:uFillTx/>
                <a:latin typeface="Montserrat" pitchFamily="2" charset="77"/>
              </a:rPr>
              <a:t>macroinvertebrados</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en</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el</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lecho</a:t>
            </a:r>
            <a:r>
              <a:rPr kumimoji="0" lang="en-US" sz="1400" b="0" i="0" u="none" strike="noStrike" kern="1200" cap="none" spc="0" normalizeH="0" baseline="0" noProof="0" dirty="0">
                <a:ln>
                  <a:noFill/>
                </a:ln>
                <a:solidFill>
                  <a:srgbClr val="000000"/>
                </a:solidFill>
                <a:effectLst/>
                <a:uLnTx/>
                <a:uFillTx/>
                <a:latin typeface="Montserrat" pitchFamily="2" charset="77"/>
              </a:rPr>
              <a:t> del </a:t>
            </a:r>
            <a:r>
              <a:rPr kumimoji="0" lang="en-US" sz="1400" b="0" i="0" u="none" strike="noStrike" kern="1200" cap="none" spc="0" normalizeH="0" baseline="0" noProof="0" dirty="0" err="1">
                <a:ln>
                  <a:noFill/>
                </a:ln>
                <a:solidFill>
                  <a:srgbClr val="000000"/>
                </a:solidFill>
                <a:effectLst/>
                <a:uLnTx/>
                <a:uFillTx/>
                <a:latin typeface="Montserrat" pitchFamily="2" charset="77"/>
              </a:rPr>
              <a:t>río</a:t>
            </a:r>
            <a:r>
              <a:rPr kumimoji="0" lang="en-US" sz="1400" b="0" i="0" u="none" strike="noStrike" kern="1200" cap="none" spc="0" normalizeH="0" baseline="0" noProof="0" dirty="0">
                <a:ln>
                  <a:noFill/>
                </a:ln>
                <a:solidFill>
                  <a:srgbClr val="000000"/>
                </a:solidFill>
                <a:effectLst/>
                <a:uLnTx/>
                <a:uFillTx/>
                <a:latin typeface="Montserrat" pitchFamily="2" charset="77"/>
              </a:rPr>
              <a:t> (5 min).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ontserrat" pitchFamily="2" charset="77"/>
              </a:rPr>
              <a:t>La red de </a:t>
            </a:r>
            <a:r>
              <a:rPr kumimoji="0" lang="en-US" sz="1400" b="0" i="0" u="none" strike="noStrike" kern="1200" cap="none" spc="0" normalizeH="0" baseline="0" noProof="0" dirty="0" err="1">
                <a:ln>
                  <a:noFill/>
                </a:ln>
                <a:solidFill>
                  <a:srgbClr val="000000"/>
                </a:solidFill>
                <a:effectLst/>
                <a:uLnTx/>
                <a:uFillTx/>
                <a:latin typeface="Montserrat" pitchFamily="2" charset="77"/>
              </a:rPr>
              <a:t>macroinvertebrados</a:t>
            </a:r>
            <a:r>
              <a:rPr kumimoji="0" lang="en-US" sz="1400" b="0" i="0" u="none" strike="noStrike" kern="1200" cap="none" spc="0" normalizeH="0" baseline="0" noProof="0" dirty="0">
                <a:ln>
                  <a:noFill/>
                </a:ln>
                <a:solidFill>
                  <a:srgbClr val="000000"/>
                </a:solidFill>
                <a:effectLst/>
                <a:uLnTx/>
                <a:uFillTx/>
                <a:latin typeface="Montserrat" pitchFamily="2" charset="77"/>
              </a:rPr>
              <a:t> se </a:t>
            </a:r>
            <a:r>
              <a:rPr kumimoji="0" lang="en-US" sz="1400" b="0" i="0" u="none" strike="noStrike" kern="1200" cap="none" spc="0" normalizeH="0" baseline="0" noProof="0" dirty="0" err="1">
                <a:ln>
                  <a:noFill/>
                </a:ln>
                <a:solidFill>
                  <a:srgbClr val="000000"/>
                </a:solidFill>
                <a:effectLst/>
                <a:uLnTx/>
                <a:uFillTx/>
                <a:latin typeface="Montserrat" pitchFamily="2" charset="77"/>
              </a:rPr>
              <a:t>utiliza</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cuando</a:t>
            </a:r>
            <a:r>
              <a:rPr kumimoji="0" lang="en-US" sz="1400" b="0" i="0" u="none" strike="noStrike" kern="1200" cap="none" spc="0" normalizeH="0" baseline="0" noProof="0" dirty="0">
                <a:ln>
                  <a:noFill/>
                </a:ln>
                <a:solidFill>
                  <a:srgbClr val="000000"/>
                </a:solidFill>
                <a:effectLst/>
                <a:uLnTx/>
                <a:uFillTx/>
                <a:latin typeface="Montserrat" pitchFamily="2" charset="77"/>
              </a:rPr>
              <a:t>:</a:t>
            </a:r>
          </a:p>
          <a:p>
            <a:pPr marL="626112" marR="0" lvl="1" indent="-313056" algn="l" defTabSz="914400" rtl="0" eaLnBrk="1" fontAlgn="auto" latinLnBrk="0" hangingPunct="1">
              <a:lnSpc>
                <a:spcPct val="150000"/>
              </a:lnSpc>
              <a:spcBef>
                <a:spcPts val="0"/>
              </a:spcBef>
              <a:spcAft>
                <a:spcPts val="0"/>
              </a:spcAft>
              <a:buClrTx/>
              <a:buSzTx/>
              <a:buFont typeface="Arial"/>
              <a:buChar char="•"/>
              <a:tabLst/>
              <a:defRPr/>
            </a:pPr>
            <a:r>
              <a:rPr kumimoji="0" lang="en-US" sz="1400" b="0" i="0" u="none" strike="noStrike" kern="1200" cap="none" spc="0" normalizeH="0" baseline="0" noProof="0" dirty="0" err="1">
                <a:ln>
                  <a:noFill/>
                </a:ln>
                <a:solidFill>
                  <a:srgbClr val="000000"/>
                </a:solidFill>
                <a:effectLst/>
                <a:uLnTx/>
                <a:uFillTx/>
                <a:latin typeface="Montserrat" pitchFamily="2" charset="77"/>
              </a:rPr>
              <a:t>predominan</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sustratos</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1" i="0" u="none" strike="noStrike" kern="1200" cap="none" spc="0" normalizeH="0" baseline="0" noProof="0" dirty="0" err="1">
                <a:ln>
                  <a:noFill/>
                </a:ln>
                <a:solidFill>
                  <a:srgbClr val="000000"/>
                </a:solidFill>
                <a:effectLst/>
                <a:uLnTx/>
                <a:uFillTx/>
                <a:latin typeface="Montserrat" pitchFamily="2" charset="77"/>
              </a:rPr>
              <a:t>rocosos</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rocas</a:t>
            </a:r>
            <a:r>
              <a:rPr kumimoji="0" lang="en-US" sz="1400" b="0" i="0" u="none" strike="noStrike" kern="1200" cap="none" spc="0" normalizeH="0" baseline="0" noProof="0" dirty="0">
                <a:ln>
                  <a:noFill/>
                </a:ln>
                <a:solidFill>
                  <a:srgbClr val="000000"/>
                </a:solidFill>
                <a:effectLst/>
                <a:uLnTx/>
                <a:uFillTx/>
                <a:latin typeface="Montserrat" pitchFamily="2" charset="77"/>
              </a:rPr>
              <a:t> no </a:t>
            </a:r>
            <a:r>
              <a:rPr kumimoji="0" lang="en-US" sz="1400" b="0" i="0" u="none" strike="noStrike" kern="1200" cap="none" spc="0" normalizeH="0" baseline="0" noProof="0" dirty="0" err="1">
                <a:ln>
                  <a:noFill/>
                </a:ln>
                <a:solidFill>
                  <a:srgbClr val="000000"/>
                </a:solidFill>
                <a:effectLst/>
                <a:uLnTx/>
                <a:uFillTx/>
                <a:latin typeface="Montserrat" pitchFamily="2" charset="77"/>
              </a:rPr>
              <a:t>mayores</a:t>
            </a:r>
            <a:r>
              <a:rPr kumimoji="0" lang="en-US" sz="1400" b="0" i="0" u="none" strike="noStrike" kern="1200" cap="none" spc="0" normalizeH="0" baseline="0" noProof="0" dirty="0">
                <a:ln>
                  <a:noFill/>
                </a:ln>
                <a:solidFill>
                  <a:srgbClr val="000000"/>
                </a:solidFill>
                <a:effectLst/>
                <a:uLnTx/>
                <a:uFillTx/>
                <a:latin typeface="Montserrat" pitchFamily="2" charset="77"/>
              </a:rPr>
              <a:t> a </a:t>
            </a:r>
            <a:r>
              <a:rPr kumimoji="0" lang="en-US" sz="1400" b="0" i="0" u="none" strike="noStrike" kern="1200" cap="none" spc="0" normalizeH="0" baseline="0" noProof="0" dirty="0" err="1">
                <a:ln>
                  <a:noFill/>
                </a:ln>
                <a:solidFill>
                  <a:srgbClr val="000000"/>
                </a:solidFill>
                <a:effectLst/>
                <a:uLnTx/>
                <a:uFillTx/>
                <a:latin typeface="Montserrat" pitchFamily="2" charset="77"/>
              </a:rPr>
              <a:t>los</a:t>
            </a:r>
            <a:r>
              <a:rPr kumimoji="0" lang="en-US" sz="1400" b="0" i="0" u="none" strike="noStrike" kern="1200" cap="none" spc="0" normalizeH="0" baseline="0" noProof="0" dirty="0">
                <a:ln>
                  <a:noFill/>
                </a:ln>
                <a:solidFill>
                  <a:srgbClr val="000000"/>
                </a:solidFill>
                <a:effectLst/>
                <a:uLnTx/>
                <a:uFillTx/>
                <a:latin typeface="Montserrat" pitchFamily="2" charset="77"/>
              </a:rPr>
              <a:t> 10 cm)</a:t>
            </a:r>
          </a:p>
          <a:p>
            <a:pPr marL="626112" marR="0" lvl="1" indent="-313056" algn="l" defTabSz="914400" rtl="0" eaLnBrk="1" fontAlgn="auto" latinLnBrk="0" hangingPunct="1">
              <a:lnSpc>
                <a:spcPct val="150000"/>
              </a:lnSpc>
              <a:spcBef>
                <a:spcPts val="0"/>
              </a:spcBef>
              <a:spcAft>
                <a:spcPts val="0"/>
              </a:spcAft>
              <a:buClrTx/>
              <a:buSzTx/>
              <a:buFont typeface="Arial"/>
              <a:buChar char="•"/>
              <a:tabLst/>
              <a:defRPr/>
            </a:pPr>
            <a:r>
              <a:rPr kumimoji="0" lang="en-US" sz="1400" b="0" i="0" u="none" strike="noStrike" kern="1200" cap="none" spc="0" normalizeH="0" baseline="0" noProof="0" dirty="0">
                <a:ln>
                  <a:noFill/>
                </a:ln>
                <a:solidFill>
                  <a:srgbClr val="000000"/>
                </a:solidFill>
                <a:effectLst/>
                <a:uLnTx/>
                <a:uFillTx/>
                <a:latin typeface="Montserrat" pitchFamily="2" charset="77"/>
              </a:rPr>
              <a:t>hay </a:t>
            </a:r>
            <a:r>
              <a:rPr kumimoji="0" lang="en-US" sz="1400" b="1" i="0" u="none" strike="noStrike" kern="1200" cap="none" spc="0" normalizeH="0" baseline="0" noProof="0" dirty="0" err="1">
                <a:ln>
                  <a:noFill/>
                </a:ln>
                <a:solidFill>
                  <a:srgbClr val="000000"/>
                </a:solidFill>
                <a:effectLst/>
                <a:uLnTx/>
                <a:uFillTx/>
                <a:latin typeface="Montserrat" pitchFamily="2" charset="77"/>
              </a:rPr>
              <a:t>vegetación</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acuática</a:t>
            </a:r>
            <a:r>
              <a:rPr kumimoji="0" lang="en-US" sz="1400" b="0" i="0" u="none" strike="noStrike" kern="1200" cap="none" spc="0" normalizeH="0" baseline="0" noProof="0" dirty="0">
                <a:ln>
                  <a:noFill/>
                </a:ln>
                <a:solidFill>
                  <a:srgbClr val="000000"/>
                </a:solidFill>
                <a:effectLst/>
                <a:uLnTx/>
                <a:uFillTx/>
                <a:latin typeface="Montserrat" pitchFamily="2" charset="77"/>
              </a:rPr>
              <a:t> </a:t>
            </a:r>
            <a:r>
              <a:rPr kumimoji="0" lang="en-US" sz="1400" b="0" i="0" u="none" strike="noStrike" kern="1200" cap="none" spc="0" normalizeH="0" baseline="0" noProof="0" dirty="0" err="1">
                <a:ln>
                  <a:noFill/>
                </a:ln>
                <a:solidFill>
                  <a:srgbClr val="000000"/>
                </a:solidFill>
                <a:effectLst/>
                <a:uLnTx/>
                <a:uFillTx/>
                <a:latin typeface="Montserrat" pitchFamily="2" charset="77"/>
              </a:rPr>
              <a:t>dentro</a:t>
            </a:r>
            <a:r>
              <a:rPr kumimoji="0" lang="en-US" sz="1400" b="0" i="0" u="none" strike="noStrike" kern="1200" cap="none" spc="0" normalizeH="0" baseline="0" noProof="0" dirty="0">
                <a:ln>
                  <a:noFill/>
                </a:ln>
                <a:solidFill>
                  <a:srgbClr val="000000"/>
                </a:solidFill>
                <a:effectLst/>
                <a:uLnTx/>
                <a:uFillTx/>
                <a:latin typeface="Montserrat" pitchFamily="2" charset="77"/>
              </a:rPr>
              <a:t> o </a:t>
            </a:r>
            <a:r>
              <a:rPr kumimoji="0" lang="en-US" sz="1400" b="0" i="0" u="none" strike="noStrike" kern="1200" cap="none" spc="0" normalizeH="0" baseline="0" noProof="0" dirty="0" err="1">
                <a:ln>
                  <a:noFill/>
                </a:ln>
                <a:solidFill>
                  <a:srgbClr val="000000"/>
                </a:solidFill>
                <a:effectLst/>
                <a:uLnTx/>
                <a:uFillTx/>
                <a:latin typeface="Montserrat" pitchFamily="2" charset="77"/>
              </a:rPr>
              <a:t>en</a:t>
            </a:r>
            <a:r>
              <a:rPr kumimoji="0" lang="en-US" sz="1400" b="0" i="0" u="none" strike="noStrike" kern="1200" cap="none" spc="0" normalizeH="0" baseline="0" noProof="0" dirty="0">
                <a:ln>
                  <a:noFill/>
                </a:ln>
                <a:solidFill>
                  <a:srgbClr val="000000"/>
                </a:solidFill>
                <a:effectLst/>
                <a:uLnTx/>
                <a:uFillTx/>
                <a:latin typeface="Montserrat" pitchFamily="2" charset="77"/>
              </a:rPr>
              <a:t> las </a:t>
            </a:r>
            <a:r>
              <a:rPr kumimoji="0" lang="en-US" sz="1400" b="0" i="0" u="none" strike="noStrike" kern="1200" cap="none" spc="0" normalizeH="0" baseline="0" noProof="0" dirty="0" err="1">
                <a:ln>
                  <a:noFill/>
                </a:ln>
                <a:solidFill>
                  <a:srgbClr val="000000"/>
                </a:solidFill>
                <a:effectLst/>
                <a:uLnTx/>
                <a:uFillTx/>
                <a:latin typeface="Montserrat" pitchFamily="2" charset="77"/>
              </a:rPr>
              <a:t>orillas</a:t>
            </a:r>
            <a:r>
              <a:rPr kumimoji="0" lang="en-US" sz="1400" b="0" i="0" u="none" strike="noStrike" kern="1200" cap="none" spc="0" normalizeH="0" baseline="0" noProof="0" dirty="0">
                <a:ln>
                  <a:noFill/>
                </a:ln>
                <a:solidFill>
                  <a:srgbClr val="000000"/>
                </a:solidFill>
                <a:effectLst/>
                <a:uLnTx/>
                <a:uFillTx/>
                <a:latin typeface="Montserrat" pitchFamily="2" charset="77"/>
              </a:rPr>
              <a:t> del </a:t>
            </a:r>
            <a:r>
              <a:rPr kumimoji="0" lang="en-US" sz="1400" b="0" i="0" u="none" strike="noStrike" kern="1200" cap="none" spc="0" normalizeH="0" baseline="0" noProof="0" dirty="0" err="1">
                <a:ln>
                  <a:noFill/>
                </a:ln>
                <a:solidFill>
                  <a:srgbClr val="000000"/>
                </a:solidFill>
                <a:effectLst/>
                <a:uLnTx/>
                <a:uFillTx/>
                <a:latin typeface="Montserrat" pitchFamily="2" charset="77"/>
              </a:rPr>
              <a:t>río</a:t>
            </a:r>
            <a:r>
              <a:rPr kumimoji="0" lang="en-US" sz="1400" b="0" i="0" u="none" strike="noStrike" kern="1200" cap="none" spc="0" normalizeH="0" baseline="0" noProof="0" dirty="0">
                <a:ln>
                  <a:noFill/>
                </a:ln>
                <a:solidFill>
                  <a:srgbClr val="000000"/>
                </a:solidFill>
                <a:effectLst/>
                <a:uLnTx/>
                <a:uFillTx/>
                <a:latin typeface="Montserrat" pitchFamily="2" charset="77"/>
              </a:rPr>
              <a:t>.</a:t>
            </a:r>
          </a:p>
        </p:txBody>
      </p:sp>
      <p:sp>
        <p:nvSpPr>
          <p:cNvPr id="16" name="Freeform 6">
            <a:extLst>
              <a:ext uri="{FF2B5EF4-FFF2-40B4-BE49-F238E27FC236}">
                <a16:creationId xmlns:a16="http://schemas.microsoft.com/office/drawing/2014/main" id="{9C9C8E9F-AFFF-09E7-D22C-04C699CC9974}"/>
              </a:ext>
            </a:extLst>
          </p:cNvPr>
          <p:cNvSpPr/>
          <p:nvPr/>
        </p:nvSpPr>
        <p:spPr>
          <a:xfrm>
            <a:off x="4790753" y="2668918"/>
            <a:ext cx="2259404" cy="2624090"/>
          </a:xfrm>
          <a:custGeom>
            <a:avLst/>
            <a:gdLst/>
            <a:ahLst/>
            <a:cxnLst/>
            <a:rect l="l" t="t" r="r" b="b"/>
            <a:pathLst>
              <a:path w="4124820" h="5501410">
                <a:moveTo>
                  <a:pt x="0" y="0"/>
                </a:moveTo>
                <a:lnTo>
                  <a:pt x="4124820" y="0"/>
                </a:lnTo>
                <a:lnTo>
                  <a:pt x="4124820" y="5501410"/>
                </a:lnTo>
                <a:lnTo>
                  <a:pt x="0" y="5501410"/>
                </a:lnTo>
                <a:lnTo>
                  <a:pt x="0" y="0"/>
                </a:lnTo>
                <a:close/>
              </a:path>
            </a:pathLst>
          </a:custGeom>
          <a:blipFill>
            <a:blip r:embed="rId9"/>
            <a:stretch>
              <a:fillRect/>
            </a:stretch>
          </a:blipFill>
        </p:spPr>
        <p:txBody>
          <a:bodyPr/>
          <a:lstStyle/>
          <a:p>
            <a:endParaRPr lang="es-MX"/>
          </a:p>
        </p:txBody>
      </p:sp>
      <p:sp>
        <p:nvSpPr>
          <p:cNvPr id="17" name="TextBox 17">
            <a:extLst>
              <a:ext uri="{FF2B5EF4-FFF2-40B4-BE49-F238E27FC236}">
                <a16:creationId xmlns:a16="http://schemas.microsoft.com/office/drawing/2014/main" id="{30A453EC-6CB2-EED0-1EA2-9E849FA0CD81}"/>
              </a:ext>
            </a:extLst>
          </p:cNvPr>
          <p:cNvSpPr txBox="1"/>
          <p:nvPr/>
        </p:nvSpPr>
        <p:spPr>
          <a:xfrm>
            <a:off x="4893412" y="5293008"/>
            <a:ext cx="2054085" cy="327718"/>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Pateo</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sustrato</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
        <p:nvSpPr>
          <p:cNvPr id="19" name="Freeform 8">
            <a:extLst>
              <a:ext uri="{FF2B5EF4-FFF2-40B4-BE49-F238E27FC236}">
                <a16:creationId xmlns:a16="http://schemas.microsoft.com/office/drawing/2014/main" id="{448FB374-97E4-4559-AE59-63D72B051BCB}"/>
              </a:ext>
            </a:extLst>
          </p:cNvPr>
          <p:cNvSpPr/>
          <p:nvPr/>
        </p:nvSpPr>
        <p:spPr>
          <a:xfrm>
            <a:off x="8610600" y="2668918"/>
            <a:ext cx="2398642" cy="2624090"/>
          </a:xfrm>
          <a:custGeom>
            <a:avLst/>
            <a:gdLst/>
            <a:ahLst/>
            <a:cxnLst/>
            <a:rect l="l" t="t" r="r" b="b"/>
            <a:pathLst>
              <a:path w="2638002" h="2919528">
                <a:moveTo>
                  <a:pt x="0" y="0"/>
                </a:moveTo>
                <a:lnTo>
                  <a:pt x="2638002" y="0"/>
                </a:lnTo>
                <a:lnTo>
                  <a:pt x="2638002" y="2919528"/>
                </a:lnTo>
                <a:lnTo>
                  <a:pt x="0" y="2919528"/>
                </a:lnTo>
                <a:lnTo>
                  <a:pt x="0" y="0"/>
                </a:lnTo>
                <a:close/>
              </a:path>
            </a:pathLst>
          </a:custGeom>
          <a:blipFill>
            <a:blip r:embed="rId10"/>
            <a:stretch>
              <a:fillRect/>
            </a:stretch>
          </a:blipFill>
        </p:spPr>
        <p:txBody>
          <a:bodyPr/>
          <a:lstStyle/>
          <a:p>
            <a:endParaRPr lang="es-MX"/>
          </a:p>
        </p:txBody>
      </p:sp>
      <p:sp>
        <p:nvSpPr>
          <p:cNvPr id="20" name="TextBox 17">
            <a:extLst>
              <a:ext uri="{FF2B5EF4-FFF2-40B4-BE49-F238E27FC236}">
                <a16:creationId xmlns:a16="http://schemas.microsoft.com/office/drawing/2014/main" id="{09FDFCE8-EB73-764A-B625-F5A9376C2AAE}"/>
              </a:ext>
            </a:extLst>
          </p:cNvPr>
          <p:cNvSpPr txBox="1"/>
          <p:nvPr/>
        </p:nvSpPr>
        <p:spPr>
          <a:xfrm>
            <a:off x="8782878" y="5215299"/>
            <a:ext cx="2054085" cy="69705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Golpeo</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vegetación</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Tree>
    <p:extLst>
      <p:ext uri="{BB962C8B-B14F-4D97-AF65-F5344CB8AC3E}">
        <p14:creationId xmlns:p14="http://schemas.microsoft.com/office/powerpoint/2010/main" val="35738277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68DE2-FD4E-C3EE-B2F4-FE28646591E8}"/>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E9F00C3B-0078-C88F-A58D-118B3C6BF794}"/>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FFB41BB5-9F26-372E-A8BD-79516B1EDD41}"/>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87F7F45A-0008-873B-0A9D-996B25755538}"/>
              </a:ext>
            </a:extLst>
          </p:cNvPr>
          <p:cNvGraphicFramePr/>
          <p:nvPr>
            <p:extLst>
              <p:ext uri="{D42A27DB-BD31-4B8C-83A1-F6EECF244321}">
                <p14:modId xmlns:p14="http://schemas.microsoft.com/office/powerpoint/2010/main" val="3683032142"/>
              </p:ext>
            </p:extLst>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16">
            <a:extLst>
              <a:ext uri="{FF2B5EF4-FFF2-40B4-BE49-F238E27FC236}">
                <a16:creationId xmlns:a16="http://schemas.microsoft.com/office/drawing/2014/main" id="{8393C07D-6DB9-FBE8-61F3-A6D73799586F}"/>
              </a:ext>
            </a:extLst>
          </p:cNvPr>
          <p:cNvSpPr txBox="1"/>
          <p:nvPr/>
        </p:nvSpPr>
        <p:spPr>
          <a:xfrm>
            <a:off x="4439477" y="1103202"/>
            <a:ext cx="7421217" cy="1435714"/>
          </a:xfrm>
          <a:prstGeom prst="rect">
            <a:avLst/>
          </a:prstGeom>
        </p:spPr>
        <p:txBody>
          <a:bodyPr wrap="square" lIns="0" tIns="0" rIns="0" bIns="0" rtlCol="0" anchor="t">
            <a:spAutoFit/>
          </a:bodyPr>
          <a:lstStyle/>
          <a:p>
            <a:pPr lvl="0">
              <a:lnSpc>
                <a:spcPct val="150000"/>
              </a:lnSpc>
              <a:defRPr/>
            </a:pPr>
            <a:r>
              <a:rPr lang="en-US" sz="1600" dirty="0" err="1">
                <a:solidFill>
                  <a:srgbClr val="000000"/>
                </a:solidFill>
                <a:latin typeface="Montserrat" pitchFamily="2" charset="77"/>
              </a:rPr>
              <a:t>Búsqueda</a:t>
            </a:r>
            <a:r>
              <a:rPr lang="en-US" sz="1600" dirty="0">
                <a:solidFill>
                  <a:srgbClr val="000000"/>
                </a:solidFill>
                <a:latin typeface="Montserrat" pitchFamily="2" charset="77"/>
              </a:rPr>
              <a:t> manual de </a:t>
            </a:r>
            <a:r>
              <a:rPr lang="en-US" sz="1600" dirty="0" err="1">
                <a:solidFill>
                  <a:srgbClr val="000000"/>
                </a:solidFill>
                <a:latin typeface="Montserrat" pitchFamily="2" charset="77"/>
              </a:rPr>
              <a:t>macroinvertebrados</a:t>
            </a:r>
            <a:r>
              <a:rPr lang="en-US" sz="1600" dirty="0">
                <a:solidFill>
                  <a:srgbClr val="000000"/>
                </a:solidFill>
                <a:latin typeface="Montserrat" pitchFamily="2" charset="77"/>
              </a:rPr>
              <a:t> (2 min):</a:t>
            </a:r>
          </a:p>
          <a:p>
            <a:pPr marL="734059" lvl="1" indent="-367030">
              <a:lnSpc>
                <a:spcPct val="150000"/>
              </a:lnSpc>
              <a:buFont typeface="Arial"/>
              <a:buChar char="•"/>
              <a:defRPr/>
            </a:pPr>
            <a:r>
              <a:rPr lang="en-US" sz="1600" dirty="0" err="1">
                <a:solidFill>
                  <a:srgbClr val="000000"/>
                </a:solidFill>
                <a:latin typeface="Montserrat" pitchFamily="2" charset="77"/>
              </a:rPr>
              <a:t>debajo</a:t>
            </a:r>
            <a:r>
              <a:rPr lang="en-US" sz="1600" dirty="0">
                <a:solidFill>
                  <a:srgbClr val="000000"/>
                </a:solidFill>
                <a:latin typeface="Montserrat" pitchFamily="2" charset="77"/>
              </a:rPr>
              <a:t> de </a:t>
            </a:r>
            <a:r>
              <a:rPr lang="en-US" sz="1600" dirty="0" err="1">
                <a:solidFill>
                  <a:srgbClr val="000000"/>
                </a:solidFill>
                <a:latin typeface="Montserrat" pitchFamily="2" charset="77"/>
              </a:rPr>
              <a:t>rocas</a:t>
            </a:r>
            <a:r>
              <a:rPr lang="en-US" sz="1600" dirty="0">
                <a:solidFill>
                  <a:srgbClr val="000000"/>
                </a:solidFill>
                <a:latin typeface="Montserrat" pitchFamily="2" charset="77"/>
              </a:rPr>
              <a:t> </a:t>
            </a:r>
            <a:r>
              <a:rPr lang="en-US" sz="1600" dirty="0" err="1">
                <a:solidFill>
                  <a:srgbClr val="000000"/>
                </a:solidFill>
                <a:latin typeface="Montserrat" pitchFamily="2" charset="77"/>
              </a:rPr>
              <a:t>grandes</a:t>
            </a:r>
            <a:r>
              <a:rPr lang="en-US" sz="1600" dirty="0">
                <a:solidFill>
                  <a:srgbClr val="000000"/>
                </a:solidFill>
                <a:latin typeface="Montserrat" pitchFamily="2" charset="77"/>
              </a:rPr>
              <a:t>,</a:t>
            </a:r>
          </a:p>
          <a:p>
            <a:pPr marL="734059" lvl="1" indent="-367030">
              <a:lnSpc>
                <a:spcPct val="150000"/>
              </a:lnSpc>
              <a:buFont typeface="Arial"/>
              <a:buChar char="•"/>
              <a:defRPr/>
            </a:pPr>
            <a:r>
              <a:rPr lang="en-US" sz="1600" dirty="0" err="1">
                <a:solidFill>
                  <a:srgbClr val="000000"/>
                </a:solidFill>
                <a:latin typeface="Montserrat" pitchFamily="2" charset="77"/>
              </a:rPr>
              <a:t>troncos</a:t>
            </a:r>
            <a:r>
              <a:rPr lang="en-US" sz="1600" dirty="0">
                <a:solidFill>
                  <a:srgbClr val="000000"/>
                </a:solidFill>
                <a:latin typeface="Montserrat" pitchFamily="2" charset="77"/>
              </a:rPr>
              <a:t> </a:t>
            </a:r>
            <a:r>
              <a:rPr lang="en-US" sz="1600" dirty="0" err="1">
                <a:solidFill>
                  <a:srgbClr val="000000"/>
                </a:solidFill>
                <a:latin typeface="Montserrat" pitchFamily="2" charset="77"/>
              </a:rPr>
              <a:t>sumergidos</a:t>
            </a:r>
            <a:r>
              <a:rPr lang="en-US" sz="1600" dirty="0">
                <a:solidFill>
                  <a:srgbClr val="000000"/>
                </a:solidFill>
                <a:latin typeface="Montserrat" pitchFamily="2" charset="77"/>
              </a:rPr>
              <a:t>,</a:t>
            </a:r>
          </a:p>
          <a:p>
            <a:pPr marL="734059" lvl="1" indent="-367030">
              <a:lnSpc>
                <a:spcPct val="150000"/>
              </a:lnSpc>
              <a:buFont typeface="Arial"/>
              <a:buChar char="•"/>
              <a:defRPr/>
            </a:pPr>
            <a:r>
              <a:rPr lang="en-US" sz="1600" dirty="0" err="1">
                <a:solidFill>
                  <a:srgbClr val="000000"/>
                </a:solidFill>
                <a:latin typeface="Montserrat" pitchFamily="2" charset="77"/>
              </a:rPr>
              <a:t>montículos</a:t>
            </a:r>
            <a:r>
              <a:rPr lang="en-US" sz="1600" dirty="0">
                <a:solidFill>
                  <a:srgbClr val="000000"/>
                </a:solidFill>
                <a:latin typeface="Montserrat" pitchFamily="2" charset="77"/>
              </a:rPr>
              <a:t> de </a:t>
            </a:r>
            <a:r>
              <a:rPr lang="en-US" sz="1600" dirty="0" err="1">
                <a:solidFill>
                  <a:srgbClr val="000000"/>
                </a:solidFill>
                <a:latin typeface="Montserrat" pitchFamily="2" charset="77"/>
              </a:rPr>
              <a:t>hojarasca</a:t>
            </a:r>
            <a:r>
              <a:rPr lang="en-US" sz="1600" dirty="0">
                <a:solidFill>
                  <a:srgbClr val="000000"/>
                </a:solidFill>
                <a:latin typeface="Montserrat" pitchFamily="2" charset="77"/>
              </a:rPr>
              <a:t>.</a:t>
            </a:r>
          </a:p>
        </p:txBody>
      </p:sp>
      <p:sp>
        <p:nvSpPr>
          <p:cNvPr id="5" name="Freeform 7">
            <a:extLst>
              <a:ext uri="{FF2B5EF4-FFF2-40B4-BE49-F238E27FC236}">
                <a16:creationId xmlns:a16="http://schemas.microsoft.com/office/drawing/2014/main" id="{0228729B-3AC5-D71D-F623-D11E60B6459B}"/>
              </a:ext>
            </a:extLst>
          </p:cNvPr>
          <p:cNvSpPr/>
          <p:nvPr/>
        </p:nvSpPr>
        <p:spPr>
          <a:xfrm>
            <a:off x="4439477" y="3220335"/>
            <a:ext cx="2082065" cy="2197500"/>
          </a:xfrm>
          <a:custGeom>
            <a:avLst/>
            <a:gdLst/>
            <a:ahLst/>
            <a:cxnLst/>
            <a:rect l="l" t="t" r="r" b="b"/>
            <a:pathLst>
              <a:path w="3361665" h="4482220">
                <a:moveTo>
                  <a:pt x="0" y="0"/>
                </a:moveTo>
                <a:lnTo>
                  <a:pt x="3361665" y="0"/>
                </a:lnTo>
                <a:lnTo>
                  <a:pt x="3361665" y="4482219"/>
                </a:lnTo>
                <a:lnTo>
                  <a:pt x="0" y="4482219"/>
                </a:lnTo>
                <a:lnTo>
                  <a:pt x="0" y="0"/>
                </a:lnTo>
                <a:close/>
              </a:path>
            </a:pathLst>
          </a:custGeom>
          <a:blipFill>
            <a:blip r:embed="rId9"/>
            <a:stretch>
              <a:fillRect/>
            </a:stretch>
          </a:blipFill>
        </p:spPr>
        <p:txBody>
          <a:bodyPr/>
          <a:lstStyle/>
          <a:p>
            <a:endParaRPr lang="es-MX" dirty="0"/>
          </a:p>
        </p:txBody>
      </p:sp>
      <p:sp>
        <p:nvSpPr>
          <p:cNvPr id="6" name="Freeform 8">
            <a:extLst>
              <a:ext uri="{FF2B5EF4-FFF2-40B4-BE49-F238E27FC236}">
                <a16:creationId xmlns:a16="http://schemas.microsoft.com/office/drawing/2014/main" id="{03649748-DDA5-615A-75B1-34D4888174EF}"/>
              </a:ext>
            </a:extLst>
          </p:cNvPr>
          <p:cNvSpPr/>
          <p:nvPr/>
        </p:nvSpPr>
        <p:spPr>
          <a:xfrm>
            <a:off x="6853238" y="3230988"/>
            <a:ext cx="2082065" cy="2197500"/>
          </a:xfrm>
          <a:custGeom>
            <a:avLst/>
            <a:gdLst/>
            <a:ahLst/>
            <a:cxnLst/>
            <a:rect l="l" t="t" r="r" b="b"/>
            <a:pathLst>
              <a:path w="3373855" h="3671947">
                <a:moveTo>
                  <a:pt x="0" y="0"/>
                </a:moveTo>
                <a:lnTo>
                  <a:pt x="3373855" y="0"/>
                </a:lnTo>
                <a:lnTo>
                  <a:pt x="3373855" y="3671947"/>
                </a:lnTo>
                <a:lnTo>
                  <a:pt x="0" y="3671947"/>
                </a:lnTo>
                <a:lnTo>
                  <a:pt x="0" y="0"/>
                </a:lnTo>
                <a:close/>
              </a:path>
            </a:pathLst>
          </a:custGeom>
          <a:blipFill>
            <a:blip r:embed="rId10"/>
            <a:stretch>
              <a:fillRect b="-22509"/>
            </a:stretch>
          </a:blipFill>
        </p:spPr>
        <p:txBody>
          <a:bodyPr/>
          <a:lstStyle/>
          <a:p>
            <a:endParaRPr lang="es-MX"/>
          </a:p>
        </p:txBody>
      </p:sp>
      <p:sp>
        <p:nvSpPr>
          <p:cNvPr id="8" name="Freeform 6">
            <a:extLst>
              <a:ext uri="{FF2B5EF4-FFF2-40B4-BE49-F238E27FC236}">
                <a16:creationId xmlns:a16="http://schemas.microsoft.com/office/drawing/2014/main" id="{B1D81E14-537E-32A5-054D-26F72EF2FBEF}"/>
              </a:ext>
            </a:extLst>
          </p:cNvPr>
          <p:cNvSpPr/>
          <p:nvPr/>
        </p:nvSpPr>
        <p:spPr>
          <a:xfrm>
            <a:off x="9266999" y="3220335"/>
            <a:ext cx="2514183" cy="2197500"/>
          </a:xfrm>
          <a:custGeom>
            <a:avLst/>
            <a:gdLst/>
            <a:ahLst/>
            <a:cxnLst/>
            <a:rect l="l" t="t" r="r" b="b"/>
            <a:pathLst>
              <a:path w="4104389" h="3407742">
                <a:moveTo>
                  <a:pt x="0" y="0"/>
                </a:moveTo>
                <a:lnTo>
                  <a:pt x="4104389" y="0"/>
                </a:lnTo>
                <a:lnTo>
                  <a:pt x="4104389" y="3407742"/>
                </a:lnTo>
                <a:lnTo>
                  <a:pt x="0" y="3407742"/>
                </a:lnTo>
                <a:lnTo>
                  <a:pt x="0" y="0"/>
                </a:lnTo>
                <a:close/>
              </a:path>
            </a:pathLst>
          </a:custGeom>
          <a:blipFill>
            <a:blip r:embed="rId11"/>
            <a:stretch>
              <a:fillRect t="-60590"/>
            </a:stretch>
          </a:blipFill>
        </p:spPr>
        <p:txBody>
          <a:bodyPr/>
          <a:lstStyle/>
          <a:p>
            <a:endParaRPr lang="es-MX"/>
          </a:p>
        </p:txBody>
      </p:sp>
    </p:spTree>
    <p:extLst>
      <p:ext uri="{BB962C8B-B14F-4D97-AF65-F5344CB8AC3E}">
        <p14:creationId xmlns:p14="http://schemas.microsoft.com/office/powerpoint/2010/main" val="6114527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3C4EC-D395-545C-2A43-B92C2635715F}"/>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94EFD4BC-5A57-FC8A-5274-7A023C89EE64}"/>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B6655230-C9E0-7A56-AD3B-6E9A6E34A0F3}"/>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FD30735F-BE6B-BDF4-582D-666695098604}"/>
              </a:ext>
            </a:extLst>
          </p:cNvPr>
          <p:cNvGraphicFramePr/>
          <p:nvPr>
            <p:extLst>
              <p:ext uri="{D42A27DB-BD31-4B8C-83A1-F6EECF244321}">
                <p14:modId xmlns:p14="http://schemas.microsoft.com/office/powerpoint/2010/main" val="1295419774"/>
              </p:ext>
            </p:extLst>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Imagen 9">
            <a:extLst>
              <a:ext uri="{FF2B5EF4-FFF2-40B4-BE49-F238E27FC236}">
                <a16:creationId xmlns:a16="http://schemas.microsoft.com/office/drawing/2014/main" id="{6635CA82-ABED-A458-BDF0-0E0E120265F7}"/>
              </a:ext>
            </a:extLst>
          </p:cNvPr>
          <p:cNvPicPr>
            <a:picLocks noChangeAspect="1"/>
          </p:cNvPicPr>
          <p:nvPr/>
        </p:nvPicPr>
        <p:blipFill>
          <a:blip r:embed="rId9"/>
          <a:stretch>
            <a:fillRect/>
          </a:stretch>
        </p:blipFill>
        <p:spPr>
          <a:xfrm>
            <a:off x="5864237" y="3032975"/>
            <a:ext cx="3985556" cy="3076932"/>
          </a:xfrm>
          <a:prstGeom prst="rect">
            <a:avLst/>
          </a:prstGeom>
          <a:ln>
            <a:solidFill>
              <a:schemeClr val="tx1"/>
            </a:solidFill>
          </a:ln>
        </p:spPr>
      </p:pic>
      <p:sp>
        <p:nvSpPr>
          <p:cNvPr id="11" name="TextBox 8">
            <a:extLst>
              <a:ext uri="{FF2B5EF4-FFF2-40B4-BE49-F238E27FC236}">
                <a16:creationId xmlns:a16="http://schemas.microsoft.com/office/drawing/2014/main" id="{E91A70C8-A35F-3C7B-6D67-0A3F9F65CF90}"/>
              </a:ext>
            </a:extLst>
          </p:cNvPr>
          <p:cNvSpPr txBox="1"/>
          <p:nvPr/>
        </p:nvSpPr>
        <p:spPr>
          <a:xfrm>
            <a:off x="4006031" y="1171737"/>
            <a:ext cx="7701968" cy="1805046"/>
          </a:xfrm>
          <a:prstGeom prst="rect">
            <a:avLst/>
          </a:prstGeom>
        </p:spPr>
        <p:txBody>
          <a:bodyPr wrap="square" lIns="0" tIns="0" rIns="0" bIns="0" rtlCol="0" anchor="t">
            <a:spAutoFit/>
          </a:bodyPr>
          <a:lstStyle/>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Clave </a:t>
            </a:r>
            <a:r>
              <a:rPr kumimoji="0" lang="en-US" sz="1600" b="0" i="0" u="none" strike="noStrike" kern="1200" cap="none" spc="0" normalizeH="0" baseline="0" noProof="0" dirty="0" err="1">
                <a:ln>
                  <a:noFill/>
                </a:ln>
                <a:solidFill>
                  <a:srgbClr val="000000"/>
                </a:solidFill>
                <a:effectLst/>
                <a:uLnTx/>
                <a:uFillTx/>
                <a:latin typeface="Montserrat" pitchFamily="2" charset="77"/>
              </a:rPr>
              <a:t>dicotómica</a:t>
            </a:r>
            <a:r>
              <a:rPr kumimoji="0" lang="en-US" sz="1600" b="0" i="0" u="none" strike="noStrike" kern="1200" cap="none" spc="0" normalizeH="0" baseline="0" noProof="0" dirty="0">
                <a:ln>
                  <a:noFill/>
                </a:ln>
                <a:solidFill>
                  <a:srgbClr val="000000"/>
                </a:solidFill>
                <a:effectLst/>
                <a:uLnTx/>
                <a:uFillTx/>
                <a:latin typeface="Montserrat" pitchFamily="2" charset="77"/>
              </a:rPr>
              <a:t>.</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Formato</a:t>
            </a:r>
            <a:r>
              <a:rPr kumimoji="0" lang="en-US" sz="1600" b="0" i="0" u="none" strike="noStrike" kern="1200" cap="none" spc="0" normalizeH="0" baseline="0" noProof="0" dirty="0">
                <a:ln>
                  <a:noFill/>
                </a:ln>
                <a:solidFill>
                  <a:srgbClr val="000000"/>
                </a:solidFill>
                <a:effectLst/>
                <a:uLnTx/>
                <a:uFillTx/>
                <a:latin typeface="Montserrat" pitchFamily="2" charset="77"/>
              </a:rPr>
              <a:t> PDF.</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Botones</a:t>
            </a:r>
            <a:r>
              <a:rPr kumimoji="0" lang="en-US" sz="1600" b="0" i="0" u="none" strike="noStrike" kern="1200" cap="none" spc="0" normalizeH="0" baseline="0" noProof="0" dirty="0">
                <a:ln>
                  <a:noFill/>
                </a:ln>
                <a:solidFill>
                  <a:srgbClr val="000000"/>
                </a:solidFill>
                <a:effectLst/>
                <a:uLnTx/>
                <a:uFillTx/>
                <a:latin typeface="Montserrat" pitchFamily="2" charset="77"/>
              </a:rPr>
              <a:t> para “</a:t>
            </a:r>
            <a:r>
              <a:rPr kumimoji="0" lang="en-US" sz="1600" b="0" i="0" u="none" strike="noStrike" kern="1200" cap="none" spc="0" normalizeH="0" baseline="0" noProof="0" dirty="0" err="1">
                <a:ln>
                  <a:noFill/>
                </a:ln>
                <a:solidFill>
                  <a:srgbClr val="000000"/>
                </a:solidFill>
                <a:effectLst/>
                <a:uLnTx/>
                <a:uFillTx/>
                <a:latin typeface="Montserrat" pitchFamily="2" charset="77"/>
              </a:rPr>
              <a:t>avanzar</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hacia</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el</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macroinvertebrado</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interés</a:t>
            </a:r>
            <a:r>
              <a:rPr kumimoji="0" lang="en-US" sz="1600" b="0" i="0" u="none" strike="noStrike" kern="1200" cap="none" spc="0" normalizeH="0" baseline="0" noProof="0" dirty="0">
                <a:ln>
                  <a:noFill/>
                </a:ln>
                <a:solidFill>
                  <a:srgbClr val="000000"/>
                </a:solidFill>
                <a:effectLst/>
                <a:uLnTx/>
                <a:uFillTx/>
                <a:latin typeface="Montserrat" pitchFamily="2" charset="77"/>
              </a:rPr>
              <a:t>.</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Botones</a:t>
            </a:r>
            <a:r>
              <a:rPr kumimoji="0" lang="en-US" sz="1600" b="0" i="0" u="none" strike="noStrike" kern="1200" cap="none" spc="0" normalizeH="0" baseline="0" noProof="0" dirty="0">
                <a:ln>
                  <a:noFill/>
                </a:ln>
                <a:solidFill>
                  <a:srgbClr val="000000"/>
                </a:solidFill>
                <a:effectLst/>
                <a:uLnTx/>
                <a:uFillTx/>
                <a:latin typeface="Montserrat" pitchFamily="2" charset="77"/>
              </a:rPr>
              <a:t> para “</a:t>
            </a:r>
            <a:r>
              <a:rPr kumimoji="0" lang="en-US" sz="1600" b="0" i="0" u="none" strike="noStrike" kern="1200" cap="none" spc="0" normalizeH="0" baseline="0" noProof="0" dirty="0" err="1">
                <a:ln>
                  <a:noFill/>
                </a:ln>
                <a:solidFill>
                  <a:srgbClr val="000000"/>
                </a:solidFill>
                <a:effectLst/>
                <a:uLnTx/>
                <a:uFillTx/>
                <a:latin typeface="Montserrat" pitchFamily="2" charset="77"/>
              </a:rPr>
              <a:t>regresar</a:t>
            </a:r>
            <a:r>
              <a:rPr kumimoji="0" lang="en-US" sz="1600" b="0" i="0" u="none" strike="noStrike" kern="1200" cap="none" spc="0" normalizeH="0" baseline="0" noProof="0" dirty="0">
                <a:ln>
                  <a:noFill/>
                </a:ln>
                <a:solidFill>
                  <a:srgbClr val="000000"/>
                </a:solidFill>
                <a:effectLst/>
                <a:uLnTx/>
                <a:uFillTx/>
                <a:latin typeface="Montserrat" pitchFamily="2" charset="77"/>
              </a:rPr>
              <a:t>” a </a:t>
            </a:r>
            <a:r>
              <a:rPr kumimoji="0" lang="en-US" sz="1600" b="0" i="0" u="none" strike="noStrike" kern="1200" cap="none" spc="0" normalizeH="0" baseline="0" noProof="0" dirty="0" err="1">
                <a:ln>
                  <a:noFill/>
                </a:ln>
                <a:solidFill>
                  <a:srgbClr val="000000"/>
                </a:solidFill>
                <a:effectLst/>
                <a:uLnTx/>
                <a:uFillTx/>
                <a:latin typeface="Montserrat" pitchFamily="2" charset="77"/>
              </a:rPr>
              <a:t>secciones</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principales</a:t>
            </a:r>
            <a:r>
              <a:rPr kumimoji="0" lang="en-US" sz="1600" b="0" i="0" u="none" strike="noStrike" kern="1200" cap="none" spc="0" normalizeH="0" baseline="0" noProof="0" dirty="0">
                <a:ln>
                  <a:noFill/>
                </a:ln>
                <a:solidFill>
                  <a:srgbClr val="000000"/>
                </a:solidFill>
                <a:effectLst/>
                <a:uLnTx/>
                <a:uFillTx/>
                <a:latin typeface="Montserrat" pitchFamily="2" charset="77"/>
              </a:rPr>
              <a:t>.</a:t>
            </a:r>
          </a:p>
          <a:p>
            <a:pPr marL="604523" marR="0" lvl="1" indent="-302261" algn="just" defTabSz="914400" rtl="0" eaLnBrk="1" fontAlgn="auto" latinLnBrk="0" hangingPunct="1">
              <a:lnSpc>
                <a:spcPct val="150000"/>
              </a:lnSpc>
              <a:spcBef>
                <a:spcPts val="0"/>
              </a:spcBef>
              <a:spcAft>
                <a:spcPts val="0"/>
              </a:spcAft>
              <a:buClrTx/>
              <a:buSzTx/>
              <a:buFont typeface="Arial"/>
              <a:buChar char="•"/>
              <a:tabLst/>
              <a:defRPr/>
            </a:pPr>
            <a:r>
              <a:rPr kumimoji="0" lang="en-US" sz="1600" b="0" i="0" u="none" strike="noStrike" kern="1200" cap="none" spc="0" normalizeH="0" baseline="0" noProof="0" dirty="0" err="1">
                <a:ln>
                  <a:noFill/>
                </a:ln>
                <a:solidFill>
                  <a:srgbClr val="000000"/>
                </a:solidFill>
                <a:effectLst/>
                <a:uLnTx/>
                <a:uFillTx/>
                <a:latin typeface="Montserrat" pitchFamily="2" charset="77"/>
              </a:rPr>
              <a:t>Fichas</a:t>
            </a:r>
            <a:r>
              <a:rPr kumimoji="0" lang="en-US" sz="1600" b="0" i="0" u="none" strike="noStrike" kern="1200" cap="none" spc="0" normalizeH="0" baseline="0" noProof="0" dirty="0">
                <a:ln>
                  <a:noFill/>
                </a:ln>
                <a:solidFill>
                  <a:srgbClr val="000000"/>
                </a:solidFill>
                <a:effectLst/>
                <a:uLnTx/>
                <a:uFillTx/>
                <a:latin typeface="Montserrat" pitchFamily="2" charset="77"/>
              </a:rPr>
              <a:t> de </a:t>
            </a:r>
            <a:r>
              <a:rPr kumimoji="0" lang="en-US" sz="1600" b="0" i="0" u="none" strike="noStrike" kern="1200" cap="none" spc="0" normalizeH="0" baseline="0" noProof="0" dirty="0" err="1">
                <a:ln>
                  <a:noFill/>
                </a:ln>
                <a:solidFill>
                  <a:srgbClr val="000000"/>
                </a:solidFill>
                <a:effectLst/>
                <a:uLnTx/>
                <a:uFillTx/>
                <a:latin typeface="Montserrat" pitchFamily="2" charset="77"/>
              </a:rPr>
              <a:t>información</a:t>
            </a:r>
            <a:r>
              <a:rPr kumimoji="0" lang="en-US" sz="1600" b="0" i="0" u="none" strike="noStrike" kern="1200" cap="none" spc="0" normalizeH="0" baseline="0" noProof="0" dirty="0">
                <a:ln>
                  <a:noFill/>
                </a:ln>
                <a:solidFill>
                  <a:srgbClr val="000000"/>
                </a:solidFill>
                <a:effectLst/>
                <a:uLnTx/>
                <a:uFillTx/>
                <a:latin typeface="Montserrat" pitchFamily="2" charset="77"/>
              </a:rPr>
              <a:t> </a:t>
            </a:r>
            <a:r>
              <a:rPr kumimoji="0" lang="en-US" sz="1600" b="0" i="0" u="none" strike="noStrike" kern="1200" cap="none" spc="0" normalizeH="0" baseline="0" noProof="0" dirty="0" err="1">
                <a:ln>
                  <a:noFill/>
                </a:ln>
                <a:solidFill>
                  <a:srgbClr val="000000"/>
                </a:solidFill>
                <a:effectLst/>
                <a:uLnTx/>
                <a:uFillTx/>
                <a:latin typeface="Montserrat" pitchFamily="2" charset="77"/>
              </a:rPr>
              <a:t>adicional</a:t>
            </a:r>
            <a:r>
              <a:rPr kumimoji="0" lang="en-US" sz="1600" b="0" i="0" u="none" strike="noStrike" kern="1200" cap="none" spc="0" normalizeH="0" baseline="0" noProof="0" dirty="0">
                <a:ln>
                  <a:noFill/>
                </a:ln>
                <a:solidFill>
                  <a:srgbClr val="000000"/>
                </a:solidFill>
                <a:effectLst/>
                <a:uLnTx/>
                <a:uFillTx/>
                <a:latin typeface="Montserrat" pitchFamily="2" charset="77"/>
              </a:rPr>
              <a:t>.</a:t>
            </a:r>
          </a:p>
        </p:txBody>
      </p:sp>
    </p:spTree>
    <p:extLst>
      <p:ext uri="{BB962C8B-B14F-4D97-AF65-F5344CB8AC3E}">
        <p14:creationId xmlns:p14="http://schemas.microsoft.com/office/powerpoint/2010/main" val="23467464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ción de imagen 1">
            <a:extLst>
              <a:ext uri="{FF2B5EF4-FFF2-40B4-BE49-F238E27FC236}">
                <a16:creationId xmlns:a16="http://schemas.microsoft.com/office/drawing/2014/main" id="{C95D0AC0-2394-771D-3F41-72B5FF29F9B5}"/>
              </a:ext>
            </a:extLst>
          </p:cNvPr>
          <p:cNvSpPr>
            <a:spLocks noGrp="1"/>
          </p:cNvSpPr>
          <p:nvPr>
            <p:ph type="pic" sz="quarter" idx="10"/>
          </p:nvPr>
        </p:nvSpPr>
        <p:spPr/>
        <p:txBody>
          <a:bodyPr/>
          <a:lstStyle/>
          <a:p>
            <a:endParaRPr lang="es-ES_tradnl"/>
          </a:p>
        </p:txBody>
      </p:sp>
      <p:sp>
        <p:nvSpPr>
          <p:cNvPr id="3" name="Marcador de texto 2">
            <a:extLst>
              <a:ext uri="{FF2B5EF4-FFF2-40B4-BE49-F238E27FC236}">
                <a16:creationId xmlns:a16="http://schemas.microsoft.com/office/drawing/2014/main" id="{E3748837-FD4B-CABE-427F-1BB4C28C3A2D}"/>
              </a:ext>
            </a:extLst>
          </p:cNvPr>
          <p:cNvSpPr>
            <a:spLocks noGrp="1"/>
          </p:cNvSpPr>
          <p:nvPr>
            <p:ph type="body" sz="quarter" idx="25"/>
          </p:nvPr>
        </p:nvSpPr>
        <p:spPr/>
        <p:txBody>
          <a:bodyPr/>
          <a:lstStyle/>
          <a:p>
            <a:endParaRPr lang="es-ES_tradnl"/>
          </a:p>
        </p:txBody>
      </p:sp>
      <p:pic>
        <p:nvPicPr>
          <p:cNvPr id="4" name="Imagen 3">
            <a:extLst>
              <a:ext uri="{FF2B5EF4-FFF2-40B4-BE49-F238E27FC236}">
                <a16:creationId xmlns:a16="http://schemas.microsoft.com/office/drawing/2014/main" id="{E6996F6F-A522-D373-F4D8-175542181934}"/>
              </a:ext>
            </a:extLst>
          </p:cNvPr>
          <p:cNvPicPr>
            <a:picLocks noChangeAspect="1"/>
          </p:cNvPicPr>
          <p:nvPr/>
        </p:nvPicPr>
        <p:blipFill>
          <a:blip r:embed="rId2"/>
          <a:srcRect b="21133"/>
          <a:stretch>
            <a:fillRect/>
          </a:stretch>
        </p:blipFill>
        <p:spPr>
          <a:xfrm>
            <a:off x="1512487" y="1048491"/>
            <a:ext cx="9304185" cy="4101025"/>
          </a:xfrm>
          <a:prstGeom prst="rect">
            <a:avLst/>
          </a:prstGeom>
        </p:spPr>
      </p:pic>
      <p:sp>
        <p:nvSpPr>
          <p:cNvPr id="5" name="Título 1">
            <a:extLst>
              <a:ext uri="{FF2B5EF4-FFF2-40B4-BE49-F238E27FC236}">
                <a16:creationId xmlns:a16="http://schemas.microsoft.com/office/drawing/2014/main" id="{6DB00BA2-9A79-422C-C092-D7111D6C9B2A}"/>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spTree>
    <p:extLst>
      <p:ext uri="{BB962C8B-B14F-4D97-AF65-F5344CB8AC3E}">
        <p14:creationId xmlns:p14="http://schemas.microsoft.com/office/powerpoint/2010/main" val="11897189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F22EA-D240-519C-5C3C-508DA216945C}"/>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83D18189-A8ED-DB44-FE70-131C4D0D79B9}"/>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7E3F0B40-341B-2A8E-C66C-5A5E851B42C7}"/>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3F322950-7056-8DDA-B770-5BA3D82F4703}"/>
              </a:ext>
            </a:extLst>
          </p:cNvPr>
          <p:cNvGraphicFramePr/>
          <p:nvPr>
            <p:extLst>
              <p:ext uri="{D42A27DB-BD31-4B8C-83A1-F6EECF244321}">
                <p14:modId xmlns:p14="http://schemas.microsoft.com/office/powerpoint/2010/main" val="148588453"/>
              </p:ext>
            </p:extLst>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8">
            <a:extLst>
              <a:ext uri="{FF2B5EF4-FFF2-40B4-BE49-F238E27FC236}">
                <a16:creationId xmlns:a16="http://schemas.microsoft.com/office/drawing/2014/main" id="{8FB41A9E-9897-FD2B-0381-750940C44CB5}"/>
              </a:ext>
            </a:extLst>
          </p:cNvPr>
          <p:cNvSpPr txBox="1"/>
          <p:nvPr/>
        </p:nvSpPr>
        <p:spPr>
          <a:xfrm>
            <a:off x="3807438" y="1130744"/>
            <a:ext cx="7772400" cy="2769989"/>
          </a:xfrm>
          <a:prstGeom prst="rect">
            <a:avLst/>
          </a:prstGeom>
        </p:spPr>
        <p:txBody>
          <a:bodyPr wrap="square" lIns="0" tIns="0" rIns="0" bIns="0" rtlCol="0" anchor="t">
            <a:spAutoFit/>
          </a:bodyPr>
          <a:lstStyle/>
          <a:p>
            <a:pPr marL="302259" marR="0" lvl="1" algn="just" defTabSz="914400" rtl="0" eaLnBrk="1" fontAlgn="auto" latinLnBrk="0" hangingPunct="1">
              <a:spcBef>
                <a:spcPts val="0"/>
              </a:spcBef>
              <a:spcAft>
                <a:spcPts val="0"/>
              </a:spcAft>
              <a:buClrTx/>
              <a:buSzTx/>
              <a:tabLst/>
              <a:defRPr/>
            </a:pPr>
            <a:r>
              <a:rPr kumimoji="0" lang="en-US" sz="1500" b="1" i="0" u="none" strike="noStrike" kern="1200" cap="none" spc="0" normalizeH="0" baseline="0" noProof="0" dirty="0" err="1">
                <a:ln>
                  <a:noFill/>
                </a:ln>
                <a:solidFill>
                  <a:srgbClr val="000000"/>
                </a:solidFill>
                <a:effectLst/>
                <a:uLnTx/>
                <a:uFillTx/>
                <a:latin typeface="Montserrat" pitchFamily="2" charset="77"/>
              </a:rPr>
              <a:t>Índice</a:t>
            </a:r>
            <a:r>
              <a:rPr kumimoji="0" lang="en-US" sz="1500" b="1" i="0" u="none" strike="noStrike" kern="1200" cap="none" spc="0" normalizeH="0" baseline="0" noProof="0" dirty="0">
                <a:ln>
                  <a:noFill/>
                </a:ln>
                <a:solidFill>
                  <a:srgbClr val="000000"/>
                </a:solidFill>
                <a:effectLst/>
                <a:uLnTx/>
                <a:uFillTx/>
                <a:latin typeface="Montserrat" pitchFamily="2" charset="77"/>
              </a:rPr>
              <a:t> BMWP/ASTP</a:t>
            </a:r>
          </a:p>
          <a:p>
            <a:pPr marL="302259" marR="0" lvl="1" algn="just" defTabSz="914400" rtl="0" eaLnBrk="1" fontAlgn="auto" latinLnBrk="0" hangingPunct="1">
              <a:spcBef>
                <a:spcPts val="0"/>
              </a:spcBef>
              <a:spcAft>
                <a:spcPts val="0"/>
              </a:spcAft>
              <a:buClrTx/>
              <a:buSzTx/>
              <a:tabLst/>
              <a:defRPr/>
            </a:pPr>
            <a:endParaRPr kumimoji="0" lang="en-US" sz="1500" b="1" i="0" u="none" strike="noStrike" kern="1200" cap="none" spc="0" normalizeH="0" baseline="0" noProof="0" dirty="0">
              <a:ln>
                <a:noFill/>
              </a:ln>
              <a:solidFill>
                <a:srgbClr val="000000"/>
              </a:solidFill>
              <a:effectLst/>
              <a:uLnTx/>
              <a:uFillTx/>
              <a:latin typeface="Montserrat" pitchFamily="2" charset="77"/>
            </a:endParaRPr>
          </a:p>
          <a:p>
            <a:pPr marL="588009" marR="0" lvl="1" indent="-285750" algn="just" defTabSz="914400" rtl="0" eaLnBrk="1" fontAlgn="auto" latinLnBrk="0" hangingPunct="1">
              <a:spcBef>
                <a:spcPts val="0"/>
              </a:spcBef>
              <a:spcAft>
                <a:spcPts val="0"/>
              </a:spcAft>
              <a:buClrTx/>
              <a:buSzTx/>
              <a:buFont typeface="Arial" panose="020B0604020202020204" pitchFamily="34" charset="0"/>
              <a:buChar char="•"/>
              <a:tabLst/>
              <a:defRPr/>
            </a:pPr>
            <a:r>
              <a:rPr kumimoji="0" lang="en-US" sz="1500" b="0" i="0" u="none" strike="noStrike" kern="1200" cap="none" spc="0" normalizeH="0" baseline="0" noProof="0" dirty="0" err="1">
                <a:ln>
                  <a:noFill/>
                </a:ln>
                <a:solidFill>
                  <a:srgbClr val="000000"/>
                </a:solidFill>
                <a:effectLst/>
                <a:uLnTx/>
                <a:uFillTx/>
                <a:latin typeface="Montserrat" pitchFamily="2" charset="77"/>
              </a:rPr>
              <a:t>Herramienta</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creada</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en</a:t>
            </a:r>
            <a:r>
              <a:rPr kumimoji="0" lang="en-US" sz="1500" b="0" i="0" u="none" strike="noStrike" kern="1200" cap="none" spc="0" normalizeH="0" baseline="0" noProof="0" dirty="0">
                <a:ln>
                  <a:noFill/>
                </a:ln>
                <a:solidFill>
                  <a:srgbClr val="000000"/>
                </a:solidFill>
                <a:effectLst/>
                <a:uLnTx/>
                <a:uFillTx/>
                <a:latin typeface="Montserrat" pitchFamily="2" charset="77"/>
              </a:rPr>
              <a:t> Europa  </a:t>
            </a:r>
            <a:r>
              <a:rPr kumimoji="0" lang="en-US" sz="1500" b="0" i="0" u="none" strike="noStrike" kern="1200" cap="none" spc="0" normalizeH="0" baseline="0" noProof="0" dirty="0" err="1">
                <a:ln>
                  <a:noFill/>
                </a:ln>
                <a:solidFill>
                  <a:srgbClr val="000000"/>
                </a:solidFill>
                <a:effectLst/>
                <a:uLnTx/>
                <a:uFillTx/>
                <a:latin typeface="Montserrat" pitchFamily="2" charset="77"/>
              </a:rPr>
              <a:t>que</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permite</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resumir</a:t>
            </a:r>
            <a:r>
              <a:rPr kumimoji="0" lang="en-US" sz="1500" b="0" i="0" u="none" strike="noStrike" kern="1200" cap="none" spc="0" normalizeH="0" baseline="0" noProof="0" dirty="0">
                <a:ln>
                  <a:noFill/>
                </a:ln>
                <a:solidFill>
                  <a:srgbClr val="000000"/>
                </a:solidFill>
                <a:effectLst/>
                <a:uLnTx/>
                <a:uFillTx/>
                <a:latin typeface="Montserrat" pitchFamily="2" charset="77"/>
              </a:rPr>
              <a:t> las </a:t>
            </a:r>
            <a:r>
              <a:rPr kumimoji="0" lang="en-US" sz="1500" b="0" i="0" u="none" strike="noStrike" kern="1200" cap="none" spc="0" normalizeH="0" baseline="0" noProof="0" dirty="0" err="1">
                <a:ln>
                  <a:noFill/>
                </a:ln>
                <a:solidFill>
                  <a:srgbClr val="000000"/>
                </a:solidFill>
                <a:effectLst/>
                <a:uLnTx/>
                <a:uFillTx/>
                <a:latin typeface="Montserrat" pitchFamily="2" charset="77"/>
              </a:rPr>
              <a:t>preferencias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ambientales</a:t>
            </a:r>
            <a:r>
              <a:rPr kumimoji="0" lang="en-US" sz="1500" b="0" i="0" u="none" strike="noStrike" kern="1200" cap="none" spc="0" normalizeH="0" baseline="0" noProof="0" dirty="0">
                <a:ln>
                  <a:noFill/>
                </a:ln>
                <a:solidFill>
                  <a:srgbClr val="000000"/>
                </a:solidFill>
                <a:effectLst/>
                <a:uLnTx/>
                <a:uFillTx/>
                <a:latin typeface="Montserrat" pitchFamily="2" charset="77"/>
              </a:rPr>
              <a:t> y la </a:t>
            </a:r>
            <a:r>
              <a:rPr kumimoji="0" lang="en-US" sz="1500" b="0" i="0" u="none" strike="noStrike" kern="1200" cap="none" spc="0" normalizeH="0" baseline="0" noProof="0" dirty="0" err="1">
                <a:ln>
                  <a:noFill/>
                </a:ln>
                <a:solidFill>
                  <a:srgbClr val="000000"/>
                </a:solidFill>
                <a:effectLst/>
                <a:uLnTx/>
                <a:uFillTx/>
                <a:latin typeface="Montserrat" pitchFamily="2" charset="77"/>
              </a:rPr>
              <a:t>sensibilidad</a:t>
            </a:r>
            <a:r>
              <a:rPr kumimoji="0" lang="en-US" sz="1500" b="0" i="0" u="none" strike="noStrike" kern="1200" cap="none" spc="0" normalizeH="0" baseline="0" noProof="0" dirty="0">
                <a:ln>
                  <a:noFill/>
                </a:ln>
                <a:solidFill>
                  <a:srgbClr val="000000"/>
                </a:solidFill>
                <a:effectLst/>
                <a:uLnTx/>
                <a:uFillTx/>
                <a:latin typeface="Montserrat" pitchFamily="2" charset="77"/>
              </a:rPr>
              <a:t> de </a:t>
            </a:r>
            <a:r>
              <a:rPr kumimoji="0" lang="en-US" sz="1500" b="0" i="0" u="none" strike="noStrike" kern="1200" cap="none" spc="0" normalizeH="0" baseline="0" noProof="0" dirty="0" err="1">
                <a:ln>
                  <a:noFill/>
                </a:ln>
                <a:solidFill>
                  <a:srgbClr val="000000"/>
                </a:solidFill>
                <a:effectLst/>
                <a:uLnTx/>
                <a:uFillTx/>
                <a:latin typeface="Montserrat" pitchFamily="2" charset="77"/>
              </a:rPr>
              <a:t>los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macroinvertebrados</a:t>
            </a:r>
            <a:r>
              <a:rPr kumimoji="0" lang="en-US" sz="1500" b="0" i="0" u="none" strike="noStrike" kern="1200" cap="none" spc="0" normalizeH="0" baseline="0" noProof="0" dirty="0">
                <a:ln>
                  <a:noFill/>
                </a:ln>
                <a:solidFill>
                  <a:srgbClr val="000000"/>
                </a:solidFill>
                <a:effectLst/>
                <a:uLnTx/>
                <a:uFillTx/>
                <a:latin typeface="Montserrat" pitchFamily="2" charset="77"/>
              </a:rPr>
              <a:t> ante la </a:t>
            </a:r>
            <a:r>
              <a:rPr kumimoji="0" lang="en-US" sz="1500" b="0" i="0" u="none" strike="noStrike" kern="1200" cap="none" spc="0" normalizeH="0" baseline="0" noProof="0" dirty="0" err="1">
                <a:ln>
                  <a:noFill/>
                </a:ln>
                <a:solidFill>
                  <a:srgbClr val="000000"/>
                </a:solidFill>
                <a:effectLst/>
                <a:uLnTx/>
                <a:uFillTx/>
                <a:latin typeface="Montserrat" pitchFamily="2" charset="77"/>
              </a:rPr>
              <a:t>contaminación</a:t>
            </a:r>
            <a:r>
              <a:rPr kumimoji="0" lang="en-US" sz="1500" b="0" i="0" u="none" strike="noStrike" kern="1200" cap="none" spc="0" normalizeH="0" baseline="0" noProof="0" dirty="0">
                <a:ln>
                  <a:noFill/>
                </a:ln>
                <a:solidFill>
                  <a:srgbClr val="000000"/>
                </a:solidFill>
                <a:effectLst/>
                <a:uLnTx/>
                <a:uFillTx/>
                <a:latin typeface="Montserrat" pitchFamily="2" charset="77"/>
              </a:rPr>
              <a:t>.</a:t>
            </a:r>
          </a:p>
          <a:p>
            <a:pPr marL="588009" marR="0" lvl="1" indent="-285750" algn="just" defTabSz="914400" rtl="0" eaLnBrk="1" fontAlgn="auto" latinLnBrk="0" hangingPunct="1">
              <a:spcBef>
                <a:spcPts val="0"/>
              </a:spcBef>
              <a:spcAft>
                <a:spcPts val="0"/>
              </a:spcAft>
              <a:buClrTx/>
              <a:buSzTx/>
              <a:buFont typeface="Arial" panose="020B0604020202020204" pitchFamily="34" charset="0"/>
              <a:buChar char="•"/>
              <a:tabLst/>
              <a:defRPr/>
            </a:pPr>
            <a:endParaRPr lang="en-US" sz="1500" dirty="0">
              <a:solidFill>
                <a:srgbClr val="000000"/>
              </a:solidFill>
              <a:latin typeface="Montserrat" pitchFamily="2" charset="77"/>
            </a:endParaRPr>
          </a:p>
          <a:p>
            <a:pPr marL="588009" marR="0" lvl="1" indent="-285750" algn="just" defTabSz="914400" rtl="0" eaLnBrk="1" fontAlgn="auto" latinLnBrk="0" hangingPunct="1">
              <a:spcBef>
                <a:spcPts val="0"/>
              </a:spcBef>
              <a:spcAft>
                <a:spcPts val="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srgbClr val="000000"/>
                </a:solidFill>
                <a:effectLst/>
                <a:uLnTx/>
                <a:uFillTx/>
                <a:latin typeface="Montserrat" pitchFamily="2" charset="77"/>
              </a:rPr>
              <a:t>Se ha </a:t>
            </a:r>
            <a:r>
              <a:rPr kumimoji="0" lang="en-US" sz="1500" b="0" i="0" u="none" strike="noStrike" kern="1200" cap="none" spc="0" normalizeH="0" baseline="0" noProof="0" dirty="0" err="1">
                <a:ln>
                  <a:noFill/>
                </a:ln>
                <a:solidFill>
                  <a:srgbClr val="000000"/>
                </a:solidFill>
                <a:effectLst/>
                <a:uLnTx/>
                <a:uFillTx/>
                <a:latin typeface="Montserrat" pitchFamily="2" charset="77"/>
              </a:rPr>
              <a:t>adaptado</a:t>
            </a:r>
            <a:r>
              <a:rPr kumimoji="0" lang="en-US" sz="1500" b="0" i="0" u="none" strike="noStrike" kern="1200" cap="none" spc="0" normalizeH="0" baseline="0" noProof="0" dirty="0">
                <a:ln>
                  <a:noFill/>
                </a:ln>
                <a:solidFill>
                  <a:srgbClr val="000000"/>
                </a:solidFill>
                <a:effectLst/>
                <a:uLnTx/>
                <a:uFillTx/>
                <a:latin typeface="Montserrat" pitchFamily="2" charset="77"/>
              </a:rPr>
              <a:t> para </a:t>
            </a:r>
            <a:r>
              <a:rPr kumimoji="0" lang="en-US" sz="1500" b="0" i="0" u="none" strike="noStrike" kern="1200" cap="none" spc="0" normalizeH="0" baseline="0" noProof="0" dirty="0" err="1">
                <a:ln>
                  <a:noFill/>
                </a:ln>
                <a:solidFill>
                  <a:srgbClr val="000000"/>
                </a:solidFill>
                <a:effectLst/>
                <a:uLnTx/>
                <a:uFillTx/>
                <a:latin typeface="Montserrat" pitchFamily="2" charset="77"/>
              </a:rPr>
              <a:t>diferentes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condiciones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ambientales</a:t>
            </a:r>
            <a:r>
              <a:rPr kumimoji="0" lang="en-US" sz="1500" b="0" i="0" u="none" strike="noStrike" kern="1200" cap="none" spc="0" normalizeH="0" baseline="0" noProof="0" dirty="0">
                <a:ln>
                  <a:noFill/>
                </a:ln>
                <a:solidFill>
                  <a:srgbClr val="000000"/>
                </a:solidFill>
                <a:effectLst/>
                <a:uLnTx/>
                <a:uFillTx/>
                <a:latin typeface="Montserrat" pitchFamily="2" charset="77"/>
              </a:rPr>
              <a:t> al </a:t>
            </a:r>
            <a:r>
              <a:rPr kumimoji="0" lang="en-US" sz="1500" b="0" i="0" u="none" strike="noStrike" kern="1200" cap="none" spc="0" normalizeH="0" baseline="0" noProof="0" dirty="0" err="1">
                <a:ln>
                  <a:noFill/>
                </a:ln>
                <a:solidFill>
                  <a:srgbClr val="000000"/>
                </a:solidFill>
                <a:effectLst/>
                <a:uLnTx/>
                <a:uFillTx/>
                <a:latin typeface="Montserrat" pitchFamily="2" charset="77"/>
              </a:rPr>
              <a:t>rededor</a:t>
            </a:r>
            <a:r>
              <a:rPr kumimoji="0" lang="en-US" sz="1500" b="0" i="0" u="none" strike="noStrike" kern="1200" cap="none" spc="0" normalizeH="0" baseline="0" noProof="0" dirty="0">
                <a:ln>
                  <a:noFill/>
                </a:ln>
                <a:solidFill>
                  <a:srgbClr val="000000"/>
                </a:solidFill>
                <a:effectLst/>
                <a:uLnTx/>
                <a:uFillTx/>
                <a:latin typeface="Montserrat" pitchFamily="2" charset="77"/>
              </a:rPr>
              <a:t> del </a:t>
            </a:r>
            <a:r>
              <a:rPr kumimoji="0" lang="en-US" sz="1500" b="0" i="0" u="none" strike="noStrike" kern="1200" cap="none" spc="0" normalizeH="0" baseline="0" noProof="0" dirty="0" err="1">
                <a:ln>
                  <a:noFill/>
                </a:ln>
                <a:solidFill>
                  <a:srgbClr val="000000"/>
                </a:solidFill>
                <a:effectLst/>
                <a:uLnTx/>
                <a:uFillTx/>
                <a:latin typeface="Montserrat" pitchFamily="2" charset="77"/>
              </a:rPr>
              <a:t>mundo</a:t>
            </a:r>
            <a:r>
              <a:rPr kumimoji="0" lang="en-US" sz="1500" b="0" i="0" u="none" strike="noStrike" kern="1200" cap="none" spc="0" normalizeH="0" baseline="0" noProof="0" dirty="0">
                <a:ln>
                  <a:noFill/>
                </a:ln>
                <a:solidFill>
                  <a:srgbClr val="000000"/>
                </a:solidFill>
                <a:effectLst/>
                <a:uLnTx/>
                <a:uFillTx/>
                <a:latin typeface="Montserrat" pitchFamily="2" charset="77"/>
              </a:rPr>
              <a:t>. Sin embargo, hay </a:t>
            </a:r>
            <a:r>
              <a:rPr kumimoji="0" lang="en-US" sz="1500" b="0" i="0" u="none" strike="noStrike" kern="1200" cap="none" spc="0" normalizeH="0" baseline="0" noProof="0" dirty="0" err="1">
                <a:ln>
                  <a:noFill/>
                </a:ln>
                <a:solidFill>
                  <a:srgbClr val="000000"/>
                </a:solidFill>
                <a:effectLst/>
                <a:uLnTx/>
                <a:uFillTx/>
                <a:latin typeface="Montserrat" pitchFamily="2" charset="77"/>
              </a:rPr>
              <a:t>muy</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pocas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adaptaciones</a:t>
            </a:r>
            <a:r>
              <a:rPr kumimoji="0" lang="en-US" sz="1500" b="0" i="0" u="none" strike="noStrike" kern="1200" cap="none" spc="0" normalizeH="0" baseline="0" noProof="0" dirty="0">
                <a:ln>
                  <a:noFill/>
                </a:ln>
                <a:solidFill>
                  <a:srgbClr val="000000"/>
                </a:solidFill>
                <a:effectLst/>
                <a:uLnTx/>
                <a:uFillTx/>
                <a:latin typeface="Montserrat" pitchFamily="2" charset="77"/>
              </a:rPr>
              <a:t> para México.</a:t>
            </a:r>
          </a:p>
          <a:p>
            <a:pPr marL="588009" marR="0" lvl="1" indent="-285750" algn="just" defTabSz="914400" rtl="0" eaLnBrk="1" fontAlgn="auto" latinLnBrk="0" hangingPunct="1">
              <a:spcBef>
                <a:spcPts val="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dirty="0">
              <a:ln>
                <a:noFill/>
              </a:ln>
              <a:solidFill>
                <a:srgbClr val="000000"/>
              </a:solidFill>
              <a:effectLst/>
              <a:uLnTx/>
              <a:uFillTx/>
              <a:latin typeface="Montserrat" pitchFamily="2" charset="77"/>
            </a:endParaRPr>
          </a:p>
          <a:p>
            <a:pPr marL="588009" marR="0" lvl="1" indent="-285750" algn="just" defTabSz="914400" rtl="0" eaLnBrk="1" fontAlgn="auto" latinLnBrk="0" hangingPunct="1">
              <a:spcBef>
                <a:spcPts val="0"/>
              </a:spcBef>
              <a:spcAft>
                <a:spcPts val="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srgbClr val="000000"/>
                </a:solidFill>
                <a:effectLst/>
                <a:uLnTx/>
                <a:uFillTx/>
                <a:latin typeface="Montserrat" pitchFamily="2" charset="77"/>
              </a:rPr>
              <a:t>Se </a:t>
            </a:r>
            <a:r>
              <a:rPr kumimoji="0" lang="en-US" sz="1500" b="0" i="0" u="none" strike="noStrike" kern="1200" cap="none" spc="0" normalizeH="0" baseline="0" noProof="0" dirty="0" err="1">
                <a:ln>
                  <a:noFill/>
                </a:ln>
                <a:solidFill>
                  <a:srgbClr val="000000"/>
                </a:solidFill>
                <a:effectLst/>
                <a:uLnTx/>
                <a:uFillTx/>
                <a:latin typeface="Montserrat" pitchFamily="2" charset="77"/>
              </a:rPr>
              <a:t>basa</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en</a:t>
            </a:r>
            <a:r>
              <a:rPr kumimoji="0" lang="en-US" sz="1500" b="0" i="0" u="none" strike="noStrike" kern="1200" cap="none" spc="0" normalizeH="0" baseline="0" noProof="0" dirty="0">
                <a:ln>
                  <a:noFill/>
                </a:ln>
                <a:solidFill>
                  <a:srgbClr val="000000"/>
                </a:solidFill>
                <a:effectLst/>
                <a:uLnTx/>
                <a:uFillTx/>
                <a:latin typeface="Montserrat" pitchFamily="2" charset="77"/>
              </a:rPr>
              <a:t> la </a:t>
            </a:r>
            <a:r>
              <a:rPr kumimoji="0" lang="en-US" sz="1500" b="1" i="0" u="none" strike="noStrike" kern="1200" cap="none" spc="0" normalizeH="0" baseline="0" noProof="0" dirty="0" err="1">
                <a:ln>
                  <a:noFill/>
                </a:ln>
                <a:solidFill>
                  <a:srgbClr val="000000"/>
                </a:solidFill>
                <a:effectLst/>
                <a:uLnTx/>
                <a:uFillTx/>
                <a:latin typeface="Montserrat" pitchFamily="2" charset="77"/>
              </a:rPr>
              <a:t>presencia</a:t>
            </a:r>
            <a:r>
              <a:rPr kumimoji="0" lang="en-US" sz="1500" b="0" i="0" u="none" strike="noStrike" kern="1200" cap="none" spc="0" normalizeH="0" baseline="0" noProof="0" dirty="0">
                <a:ln>
                  <a:noFill/>
                </a:ln>
                <a:solidFill>
                  <a:srgbClr val="000000"/>
                </a:solidFill>
                <a:effectLst/>
                <a:uLnTx/>
                <a:uFillTx/>
                <a:latin typeface="Montserrat" pitchFamily="2" charset="77"/>
              </a:rPr>
              <a:t> de </a:t>
            </a:r>
            <a:r>
              <a:rPr kumimoji="0" lang="en-US" sz="1500" b="0" i="0" u="none" strike="noStrike" kern="1200" cap="none" spc="0" normalizeH="0" baseline="0" noProof="0" dirty="0" err="1">
                <a:ln>
                  <a:noFill/>
                </a:ln>
                <a:solidFill>
                  <a:srgbClr val="000000"/>
                </a:solidFill>
                <a:effectLst/>
                <a:uLnTx/>
                <a:uFillTx/>
                <a:latin typeface="Montserrat" pitchFamily="2" charset="77"/>
              </a:rPr>
              <a:t>familias</a:t>
            </a:r>
            <a:r>
              <a:rPr kumimoji="0" lang="en-US" sz="1500" b="0" i="0" u="none" strike="noStrike" kern="1200" cap="none" spc="0" normalizeH="0" baseline="0" noProof="0" dirty="0">
                <a:ln>
                  <a:noFill/>
                </a:ln>
                <a:solidFill>
                  <a:srgbClr val="000000"/>
                </a:solidFill>
                <a:effectLst/>
                <a:uLnTx/>
                <a:uFillTx/>
                <a:latin typeface="Montserrat" pitchFamily="2" charset="77"/>
              </a:rPr>
              <a:t> de </a:t>
            </a:r>
            <a:r>
              <a:rPr kumimoji="0" lang="en-US" sz="1500" b="0" i="0" u="none" strike="noStrike" kern="1200" cap="none" spc="0" normalizeH="0" baseline="0" noProof="0" dirty="0" err="1">
                <a:ln>
                  <a:noFill/>
                </a:ln>
                <a:solidFill>
                  <a:srgbClr val="000000"/>
                </a:solidFill>
                <a:effectLst/>
                <a:uLnTx/>
                <a:uFillTx/>
                <a:latin typeface="Montserrat" pitchFamily="2" charset="77"/>
              </a:rPr>
              <a:t>macroinvertebrados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acuáticos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asignándoles</a:t>
            </a:r>
            <a:r>
              <a:rPr kumimoji="0" lang="en-US" sz="1500" b="0" i="0" u="none" strike="noStrike" kern="1200" cap="none" spc="0" normalizeH="0" baseline="0" noProof="0" dirty="0">
                <a:ln>
                  <a:noFill/>
                </a:ln>
                <a:solidFill>
                  <a:srgbClr val="000000"/>
                </a:solidFill>
                <a:effectLst/>
                <a:uLnTx/>
                <a:uFillTx/>
                <a:latin typeface="Montserrat" pitchFamily="2" charset="77"/>
              </a:rPr>
              <a:t> </a:t>
            </a:r>
            <a:r>
              <a:rPr kumimoji="0" lang="en-US" sz="1500" b="0" i="0" u="none" strike="noStrike" kern="1200" cap="none" spc="0" normalizeH="0" baseline="0" noProof="0" dirty="0" err="1">
                <a:ln>
                  <a:noFill/>
                </a:ln>
                <a:solidFill>
                  <a:srgbClr val="000000"/>
                </a:solidFill>
                <a:effectLst/>
                <a:uLnTx/>
                <a:uFillTx/>
                <a:latin typeface="Montserrat" pitchFamily="2" charset="77"/>
              </a:rPr>
              <a:t>valores</a:t>
            </a:r>
            <a:r>
              <a:rPr kumimoji="0" lang="en-US" sz="1500" b="0" i="0" u="none" strike="noStrike" kern="1200" cap="none" spc="0" normalizeH="0" baseline="0" noProof="0" dirty="0">
                <a:ln>
                  <a:noFill/>
                </a:ln>
                <a:solidFill>
                  <a:srgbClr val="000000"/>
                </a:solidFill>
                <a:effectLst/>
                <a:uLnTx/>
                <a:uFillTx/>
                <a:latin typeface="Montserrat" pitchFamily="2" charset="77"/>
              </a:rPr>
              <a:t> del 1 al 9.</a:t>
            </a:r>
          </a:p>
          <a:p>
            <a:pPr marL="302259" marR="0" lvl="1" algn="just" defTabSz="914400" rtl="0" eaLnBrk="1" fontAlgn="auto" latinLnBrk="0" hangingPunct="1">
              <a:spcBef>
                <a:spcPts val="0"/>
              </a:spcBef>
              <a:spcAft>
                <a:spcPts val="0"/>
              </a:spcAft>
              <a:buClrTx/>
              <a:buSzTx/>
              <a:tabLst/>
              <a:defRPr/>
            </a:pPr>
            <a:endParaRPr kumimoji="0" lang="en-US" sz="1500" b="0" i="0" u="none" strike="noStrike" kern="1200" cap="none" spc="0" normalizeH="0" baseline="0" noProof="0" dirty="0">
              <a:ln>
                <a:noFill/>
              </a:ln>
              <a:solidFill>
                <a:srgbClr val="000000"/>
              </a:solidFill>
              <a:effectLst/>
              <a:uLnTx/>
              <a:uFillTx/>
              <a:latin typeface="Montserrat" pitchFamily="2" charset="77"/>
            </a:endParaRPr>
          </a:p>
        </p:txBody>
      </p:sp>
      <p:pic>
        <p:nvPicPr>
          <p:cNvPr id="5" name="Imagen 4">
            <a:extLst>
              <a:ext uri="{FF2B5EF4-FFF2-40B4-BE49-F238E27FC236}">
                <a16:creationId xmlns:a16="http://schemas.microsoft.com/office/drawing/2014/main" id="{41D6E95E-A2F5-82F3-275E-1CB80F96273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192159">
            <a:off x="5135987" y="3558240"/>
            <a:ext cx="1055985" cy="1735253"/>
          </a:xfrm>
          <a:prstGeom prst="rect">
            <a:avLst/>
          </a:prstGeom>
        </p:spPr>
      </p:pic>
      <p:pic>
        <p:nvPicPr>
          <p:cNvPr id="6" name="Imagen 5">
            <a:extLst>
              <a:ext uri="{FF2B5EF4-FFF2-40B4-BE49-F238E27FC236}">
                <a16:creationId xmlns:a16="http://schemas.microsoft.com/office/drawing/2014/main" id="{9133CB0B-FB49-C0CC-9334-350D1121515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9250551">
            <a:off x="7886033" y="3916349"/>
            <a:ext cx="1663181" cy="1547312"/>
          </a:xfrm>
          <a:prstGeom prst="rect">
            <a:avLst/>
          </a:prstGeom>
        </p:spPr>
      </p:pic>
      <p:sp>
        <p:nvSpPr>
          <p:cNvPr id="8" name="AutoShape 15">
            <a:extLst>
              <a:ext uri="{FF2B5EF4-FFF2-40B4-BE49-F238E27FC236}">
                <a16:creationId xmlns:a16="http://schemas.microsoft.com/office/drawing/2014/main" id="{2ACD6022-956E-82DB-D2FA-9347CCF0E97C}"/>
              </a:ext>
            </a:extLst>
          </p:cNvPr>
          <p:cNvSpPr/>
          <p:nvPr/>
        </p:nvSpPr>
        <p:spPr>
          <a:xfrm flipV="1">
            <a:off x="5263041" y="5107214"/>
            <a:ext cx="4439478" cy="565"/>
          </a:xfrm>
          <a:prstGeom prst="line">
            <a:avLst/>
          </a:prstGeom>
          <a:ln w="28575">
            <a:headEnd type="none" w="sm" len="sm"/>
            <a:tailEnd type="arrow" w="med" len="sm"/>
          </a:ln>
        </p:spPr>
        <p:style>
          <a:lnRef idx="1">
            <a:schemeClr val="dk1"/>
          </a:lnRef>
          <a:fillRef idx="0">
            <a:schemeClr val="dk1"/>
          </a:fillRef>
          <a:effectRef idx="0">
            <a:schemeClr val="dk1"/>
          </a:effectRef>
          <a:fontRef idx="minor">
            <a:schemeClr val="tx1"/>
          </a:fontRef>
        </p:style>
        <p:txBody>
          <a:bodyPr/>
          <a:lstStyle/>
          <a:p>
            <a:endParaRPr lang="es-MX"/>
          </a:p>
        </p:txBody>
      </p:sp>
      <p:sp>
        <p:nvSpPr>
          <p:cNvPr id="9" name="TextBox 11">
            <a:extLst>
              <a:ext uri="{FF2B5EF4-FFF2-40B4-BE49-F238E27FC236}">
                <a16:creationId xmlns:a16="http://schemas.microsoft.com/office/drawing/2014/main" id="{01D23BEA-566E-A145-7151-8B04A1C1B538}"/>
              </a:ext>
            </a:extLst>
          </p:cNvPr>
          <p:cNvSpPr txBox="1"/>
          <p:nvPr/>
        </p:nvSpPr>
        <p:spPr>
          <a:xfrm>
            <a:off x="4240696" y="5246021"/>
            <a:ext cx="2262255" cy="738664"/>
          </a:xfrm>
          <a:prstGeom prst="rect">
            <a:avLst/>
          </a:prstGeom>
        </p:spPr>
        <p:txBody>
          <a:bodyPr wrap="square" lIns="0" tIns="0" rIns="0" bIns="0" rtlCol="0" anchor="t">
            <a:spAutoFit/>
          </a:bodyPr>
          <a:lstStyle/>
          <a:p>
            <a:pPr marR="0" lvl="0" algn="ctr" defTabSz="914400" rtl="0" eaLnBrk="1" fontAlgn="auto" latinLnBrk="0" hangingPunct="1">
              <a:spcBef>
                <a:spcPts val="0"/>
              </a:spcBef>
              <a:spcAft>
                <a:spcPts val="0"/>
              </a:spcAft>
              <a:buClrTx/>
              <a:buSzTx/>
              <a:tabLst/>
              <a:defRPr/>
            </a:pPr>
            <a:r>
              <a:rPr kumimoji="0" lang="en-US" sz="1600" b="1" i="0" u="none" strike="noStrike" kern="1200" cap="none" spc="0" normalizeH="0" baseline="0" noProof="0" dirty="0">
                <a:ln>
                  <a:noFill/>
                </a:ln>
                <a:solidFill>
                  <a:srgbClr val="000000"/>
                </a:solidFill>
                <a:effectLst/>
                <a:uLnTx/>
                <a:uFillTx/>
                <a:latin typeface="Montserrat" pitchFamily="2" charset="77"/>
              </a:rPr>
              <a:t>BMWP=9</a:t>
            </a:r>
            <a:endParaRPr lang="en-US" sz="1600" b="1" dirty="0">
              <a:solidFill>
                <a:srgbClr val="000000"/>
              </a:solidFill>
              <a:latin typeface="Montserrat" pitchFamily="2" charset="77"/>
            </a:endParaRPr>
          </a:p>
          <a:p>
            <a:pPr marR="0" lvl="0" algn="ctr" defTabSz="914400" rtl="0" eaLnBrk="1" fontAlgn="auto" latinLnBrk="0" hangingPunct="1">
              <a:spcBef>
                <a:spcPts val="0"/>
              </a:spcBef>
              <a:spcAft>
                <a:spcPts val="0"/>
              </a:spcAft>
              <a:buClrTx/>
              <a:buSzTx/>
              <a:tabLst/>
              <a:defRPr/>
            </a:pPr>
            <a:r>
              <a:rPr kumimoji="0" lang="en-US" sz="1600" b="0" i="0" u="none" strike="noStrike" kern="1200" cap="none" spc="0" normalizeH="0" baseline="0" noProof="0" dirty="0">
                <a:ln>
                  <a:noFill/>
                </a:ln>
                <a:solidFill>
                  <a:srgbClr val="000000"/>
                </a:solidFill>
                <a:effectLst/>
                <a:uLnTx/>
                <a:uFillTx/>
                <a:latin typeface="Montserrat" pitchFamily="2" charset="77"/>
              </a:rPr>
              <a:t>Aguas no </a:t>
            </a:r>
            <a:r>
              <a:rPr kumimoji="0" lang="en-US" sz="1600" b="0" i="0" u="none" strike="noStrike" kern="1200" cap="none" spc="0" normalizeH="0" baseline="0" noProof="0" dirty="0" err="1">
                <a:ln>
                  <a:noFill/>
                </a:ln>
                <a:solidFill>
                  <a:srgbClr val="000000"/>
                </a:solidFill>
                <a:effectLst/>
                <a:uLnTx/>
                <a:uFillTx/>
                <a:latin typeface="Montserrat" pitchFamily="2" charset="77"/>
              </a:rPr>
              <a:t>contaminadas</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
        <p:nvSpPr>
          <p:cNvPr id="12" name="TextBox 11">
            <a:extLst>
              <a:ext uri="{FF2B5EF4-FFF2-40B4-BE49-F238E27FC236}">
                <a16:creationId xmlns:a16="http://schemas.microsoft.com/office/drawing/2014/main" id="{1415FBA8-35A3-C9A3-E76A-A09E16F4EA30}"/>
              </a:ext>
            </a:extLst>
          </p:cNvPr>
          <p:cNvSpPr txBox="1"/>
          <p:nvPr/>
        </p:nvSpPr>
        <p:spPr>
          <a:xfrm>
            <a:off x="8260603" y="5246021"/>
            <a:ext cx="2262255" cy="738664"/>
          </a:xfrm>
          <a:prstGeom prst="rect">
            <a:avLst/>
          </a:prstGeom>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ontserrat" pitchFamily="2" charset="77"/>
              </a:rPr>
              <a:t>BMWP=2</a:t>
            </a:r>
          </a:p>
          <a:p>
            <a:pPr marL="0" marR="0" lvl="0" indent="0" algn="ctr" defTabSz="914400" rtl="0" eaLnBrk="1" fontAlgn="auto" latinLnBrk="0" hangingPunct="1">
              <a:spcBef>
                <a:spcPts val="0"/>
              </a:spcBef>
              <a:spcAft>
                <a:spcPts val="0"/>
              </a:spcAft>
              <a:buClrTx/>
              <a:buSzTx/>
              <a:buFontTx/>
              <a:buNone/>
              <a:tabLst/>
              <a:defRPr/>
            </a:pPr>
            <a:r>
              <a:rPr lang="en-US" sz="1600" dirty="0">
                <a:solidFill>
                  <a:srgbClr val="000000"/>
                </a:solidFill>
                <a:latin typeface="Montserrat" pitchFamily="2" charset="77"/>
              </a:rPr>
              <a:t>Aguas </a:t>
            </a:r>
            <a:r>
              <a:rPr lang="en-US" sz="1600" dirty="0" err="1">
                <a:solidFill>
                  <a:srgbClr val="000000"/>
                </a:solidFill>
                <a:latin typeface="Montserrat" pitchFamily="2" charset="77"/>
              </a:rPr>
              <a:t>muy</a:t>
            </a:r>
            <a:r>
              <a:rPr lang="en-US" sz="1600" dirty="0">
                <a:solidFill>
                  <a:srgbClr val="000000"/>
                </a:solidFill>
                <a:latin typeface="Montserrat" pitchFamily="2" charset="77"/>
              </a:rPr>
              <a:t> </a:t>
            </a:r>
            <a:r>
              <a:rPr lang="en-US" sz="1600" dirty="0" err="1">
                <a:solidFill>
                  <a:srgbClr val="000000"/>
                </a:solidFill>
                <a:latin typeface="Montserrat" pitchFamily="2" charset="77"/>
              </a:rPr>
              <a:t>contaminadas</a:t>
            </a:r>
            <a:endParaRPr kumimoji="0" lang="en-US" sz="1600" b="0" i="0" u="none" strike="noStrike" kern="1200" cap="none" spc="0" normalizeH="0" baseline="0" noProof="0" dirty="0">
              <a:ln>
                <a:noFill/>
              </a:ln>
              <a:solidFill>
                <a:srgbClr val="000000"/>
              </a:solidFill>
              <a:effectLst/>
              <a:uLnTx/>
              <a:uFillTx/>
              <a:latin typeface="Montserrat" pitchFamily="2" charset="77"/>
            </a:endParaRPr>
          </a:p>
        </p:txBody>
      </p:sp>
    </p:spTree>
    <p:extLst>
      <p:ext uri="{BB962C8B-B14F-4D97-AF65-F5344CB8AC3E}">
        <p14:creationId xmlns:p14="http://schemas.microsoft.com/office/powerpoint/2010/main" val="28919877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1FBB5-DCCB-9CCD-1442-62FE973D3969}"/>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7A0A1FC8-407B-AB9A-B259-DA2A915D8D1A}"/>
              </a:ext>
            </a:extLst>
          </p:cNvPr>
          <p:cNvPicPr>
            <a:picLocks noChangeAspect="1"/>
          </p:cNvPicPr>
          <p:nvPr/>
        </p:nvPicPr>
        <p:blipFill>
          <a:blip r:embed="rId3"/>
          <a:stretch>
            <a:fillRect/>
          </a:stretch>
        </p:blipFill>
        <p:spPr>
          <a:xfrm>
            <a:off x="2209800" y="6109907"/>
            <a:ext cx="7772400" cy="748093"/>
          </a:xfrm>
          <a:prstGeom prst="rect">
            <a:avLst/>
          </a:prstGeom>
        </p:spPr>
      </p:pic>
      <p:sp>
        <p:nvSpPr>
          <p:cNvPr id="7" name="Título 1">
            <a:extLst>
              <a:ext uri="{FF2B5EF4-FFF2-40B4-BE49-F238E27FC236}">
                <a16:creationId xmlns:a16="http://schemas.microsoft.com/office/drawing/2014/main" id="{539ADCA3-CC9F-DCCC-9F3C-BCFC1443642E}"/>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graphicFrame>
        <p:nvGraphicFramePr>
          <p:cNvPr id="2" name="Diagrama 1">
            <a:extLst>
              <a:ext uri="{FF2B5EF4-FFF2-40B4-BE49-F238E27FC236}">
                <a16:creationId xmlns:a16="http://schemas.microsoft.com/office/drawing/2014/main" id="{B4D1F5CA-0026-8883-4E99-2C9948A7DF63}"/>
              </a:ext>
            </a:extLst>
          </p:cNvPr>
          <p:cNvGraphicFramePr/>
          <p:nvPr/>
        </p:nvGraphicFramePr>
        <p:xfrm>
          <a:off x="-198782" y="1359003"/>
          <a:ext cx="4439478" cy="493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12">
            <a:extLst>
              <a:ext uri="{FF2B5EF4-FFF2-40B4-BE49-F238E27FC236}">
                <a16:creationId xmlns:a16="http://schemas.microsoft.com/office/drawing/2014/main" id="{5A44FD63-EA26-DA8C-BAA2-2276D0651DBB}"/>
              </a:ext>
            </a:extLst>
          </p:cNvPr>
          <p:cNvSpPr txBox="1"/>
          <p:nvPr/>
        </p:nvSpPr>
        <p:spPr>
          <a:xfrm>
            <a:off x="2655481" y="1359003"/>
            <a:ext cx="9216164" cy="467307"/>
          </a:xfrm>
          <a:prstGeom prst="rect">
            <a:avLst/>
          </a:prstGeom>
        </p:spPr>
        <p:txBody>
          <a:bodyPr wrap="square" lIns="0" tIns="0" rIns="0" bIns="0" rtlCol="0" anchor="t">
            <a:spAutoFit/>
          </a:bodyPr>
          <a:lstStyle/>
          <a:p>
            <a:pPr marL="0" marR="0" lvl="0" indent="0" algn="ctr" defTabSz="914400" rtl="0" eaLnBrk="1" fontAlgn="auto" latinLnBrk="0" hangingPunct="1">
              <a:lnSpc>
                <a:spcPts val="4200"/>
              </a:lnSpc>
              <a:spcBef>
                <a:spcPts val="0"/>
              </a:spcBef>
              <a:spcAft>
                <a:spcPts val="0"/>
              </a:spcAft>
              <a:buClrTx/>
              <a:buSzTx/>
              <a:buFontTx/>
              <a:buNone/>
              <a:tabLst/>
              <a:defRPr/>
            </a:pPr>
            <a:r>
              <a:rPr kumimoji="0" lang="en-US" b="1" i="0" u="none" strike="noStrike" kern="1200" cap="none" spc="0" normalizeH="0" baseline="0" noProof="0" dirty="0">
                <a:ln>
                  <a:noFill/>
                </a:ln>
                <a:solidFill>
                  <a:srgbClr val="000000"/>
                </a:solidFill>
                <a:effectLst/>
                <a:uLnTx/>
                <a:uFillTx/>
                <a:latin typeface="Montserrat" pitchFamily="2" charset="77"/>
              </a:rPr>
              <a:t>BMWP-CR</a:t>
            </a:r>
            <a:r>
              <a:rPr kumimoji="0" lang="en-US" b="0" i="0" u="none" strike="noStrike" kern="1200" cap="none" spc="0" normalizeH="0" baseline="0" noProof="0" dirty="0">
                <a:ln>
                  <a:noFill/>
                </a:ln>
                <a:solidFill>
                  <a:srgbClr val="000000"/>
                </a:solidFill>
                <a:effectLst/>
                <a:uLnTx/>
                <a:uFillTx/>
                <a:latin typeface="Montserrat" pitchFamily="2" charset="77"/>
              </a:rPr>
              <a:t> = Suma de </a:t>
            </a:r>
            <a:r>
              <a:rPr kumimoji="0" lang="en-US" b="0" i="0" u="none" strike="noStrike" kern="1200" cap="none" spc="0" normalizeH="0" baseline="0" noProof="0" dirty="0" err="1">
                <a:ln>
                  <a:noFill/>
                </a:ln>
                <a:solidFill>
                  <a:srgbClr val="000000"/>
                </a:solidFill>
                <a:effectLst/>
                <a:uLnTx/>
                <a:uFillTx/>
                <a:latin typeface="Montserrat" pitchFamily="2" charset="77"/>
              </a:rPr>
              <a:t>todos</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los</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puntos</a:t>
            </a:r>
            <a:r>
              <a:rPr kumimoji="0" lang="en-US" b="0" i="0" u="none" strike="noStrike" kern="1200" cap="none" spc="0" normalizeH="0" baseline="0" noProof="0" dirty="0">
                <a:ln>
                  <a:noFill/>
                </a:ln>
                <a:solidFill>
                  <a:srgbClr val="000000"/>
                </a:solidFill>
                <a:effectLst/>
                <a:uLnTx/>
                <a:uFillTx/>
                <a:latin typeface="Montserrat" pitchFamily="2" charset="77"/>
              </a:rPr>
              <a:t> </a:t>
            </a:r>
            <a:r>
              <a:rPr kumimoji="0" lang="en-US" b="0" i="0" u="none" strike="noStrike" kern="1200" cap="none" spc="0" normalizeH="0" baseline="0" noProof="0" dirty="0" err="1">
                <a:ln>
                  <a:noFill/>
                </a:ln>
                <a:solidFill>
                  <a:srgbClr val="000000"/>
                </a:solidFill>
                <a:effectLst/>
                <a:uLnTx/>
                <a:uFillTx/>
                <a:latin typeface="Montserrat" pitchFamily="2" charset="77"/>
              </a:rPr>
              <a:t>registrados</a:t>
            </a:r>
            <a:endParaRPr kumimoji="0" lang="en-US" b="0" i="0" u="none" strike="noStrike" kern="1200" cap="none" spc="0" normalizeH="0" baseline="0" noProof="0" dirty="0">
              <a:ln>
                <a:noFill/>
              </a:ln>
              <a:solidFill>
                <a:srgbClr val="000000"/>
              </a:solidFill>
              <a:effectLst/>
              <a:uLnTx/>
              <a:uFillTx/>
              <a:latin typeface="Montserrat" pitchFamily="2" charset="77"/>
            </a:endParaRPr>
          </a:p>
        </p:txBody>
      </p:sp>
      <p:sp>
        <p:nvSpPr>
          <p:cNvPr id="11" name="TextBox 13">
            <a:extLst>
              <a:ext uri="{FF2B5EF4-FFF2-40B4-BE49-F238E27FC236}">
                <a16:creationId xmlns:a16="http://schemas.microsoft.com/office/drawing/2014/main" id="{687C1799-FE4B-C52A-B5DD-E50B5D056214}"/>
              </a:ext>
            </a:extLst>
          </p:cNvPr>
          <p:cNvSpPr txBox="1"/>
          <p:nvPr/>
        </p:nvSpPr>
        <p:spPr>
          <a:xfrm>
            <a:off x="3774466" y="2103404"/>
            <a:ext cx="2321534" cy="460960"/>
          </a:xfrm>
          <a:prstGeom prst="rect">
            <a:avLst/>
          </a:prstGeom>
        </p:spPr>
        <p:txBody>
          <a:bodyPr wrap="square" lIns="0" tIns="0" rIns="0" bIns="0" rtlCol="0" anchor="t">
            <a:spAutoFit/>
          </a:bodyPr>
          <a:lstStyle/>
          <a:p>
            <a:pPr marL="0" marR="0" lvl="0" indent="0" algn="ctr" defTabSz="914400" rtl="0" eaLnBrk="1" fontAlgn="auto" latinLnBrk="0" hangingPunct="1">
              <a:lnSpc>
                <a:spcPts val="4200"/>
              </a:lnSpc>
              <a:spcBef>
                <a:spcPts val="0"/>
              </a:spcBef>
              <a:spcAft>
                <a:spcPts val="0"/>
              </a:spcAft>
              <a:buClrTx/>
              <a:buSzTx/>
              <a:buFontTx/>
              <a:buNone/>
              <a:tabLst/>
              <a:defRPr/>
            </a:pPr>
            <a:r>
              <a:rPr kumimoji="0" lang="en-US" b="1" i="0" u="none" strike="noStrike" kern="1200" cap="none" spc="0" normalizeH="0" baseline="0" noProof="0" dirty="0">
                <a:ln>
                  <a:noFill/>
                </a:ln>
                <a:solidFill>
                  <a:srgbClr val="000000"/>
                </a:solidFill>
                <a:effectLst/>
                <a:uLnTx/>
                <a:uFillTx/>
                <a:latin typeface="Montserrat" pitchFamily="2" charset="77"/>
              </a:rPr>
              <a:t>ASPT-CR = </a:t>
            </a:r>
          </a:p>
        </p:txBody>
      </p:sp>
      <p:sp>
        <p:nvSpPr>
          <p:cNvPr id="13" name="TextBox 5">
            <a:extLst>
              <a:ext uri="{FF2B5EF4-FFF2-40B4-BE49-F238E27FC236}">
                <a16:creationId xmlns:a16="http://schemas.microsoft.com/office/drawing/2014/main" id="{723132F2-604C-9A63-9C65-0DB881FC9A51}"/>
              </a:ext>
            </a:extLst>
          </p:cNvPr>
          <p:cNvSpPr txBox="1"/>
          <p:nvPr/>
        </p:nvSpPr>
        <p:spPr>
          <a:xfrm>
            <a:off x="5043824" y="2062379"/>
            <a:ext cx="4439477" cy="784125"/>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Montserrat" pitchFamily="2" charset="77"/>
              </a:rPr>
              <a:t>BMWP-CR</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Montserrat" pitchFamily="2" charset="77"/>
              </a:rPr>
              <a:t># de </a:t>
            </a:r>
            <a:r>
              <a:rPr kumimoji="0" lang="en-US" b="0" i="0" u="none" strike="noStrike" kern="1200" cap="none" spc="0" normalizeH="0" baseline="0" noProof="0" dirty="0" err="1">
                <a:ln>
                  <a:noFill/>
                </a:ln>
                <a:solidFill>
                  <a:srgbClr val="000000"/>
                </a:solidFill>
                <a:effectLst/>
                <a:uLnTx/>
                <a:uFillTx/>
                <a:latin typeface="Montserrat" pitchFamily="2" charset="77"/>
              </a:rPr>
              <a:t>familias</a:t>
            </a:r>
            <a:r>
              <a:rPr kumimoji="0" lang="en-US" b="0" i="0" u="none" strike="noStrike" kern="1200" cap="none" spc="0" normalizeH="0" baseline="0" noProof="0" dirty="0">
                <a:ln>
                  <a:noFill/>
                </a:ln>
                <a:solidFill>
                  <a:srgbClr val="000000"/>
                </a:solidFill>
                <a:effectLst/>
                <a:uLnTx/>
                <a:uFillTx/>
                <a:latin typeface="Montserrat" pitchFamily="2" charset="77"/>
              </a:rPr>
              <a:t> con </a:t>
            </a:r>
            <a:r>
              <a:rPr kumimoji="0" lang="en-US" b="0" i="0" u="none" strike="noStrike" kern="1200" cap="none" spc="0" normalizeH="0" baseline="0" noProof="0" dirty="0" err="1">
                <a:ln>
                  <a:noFill/>
                </a:ln>
                <a:solidFill>
                  <a:srgbClr val="000000"/>
                </a:solidFill>
                <a:effectLst/>
                <a:uLnTx/>
                <a:uFillTx/>
                <a:latin typeface="Montserrat" pitchFamily="2" charset="77"/>
              </a:rPr>
              <a:t>puntaje</a:t>
            </a:r>
            <a:endParaRPr kumimoji="0" lang="en-US" b="0" i="0" u="none" strike="noStrike" kern="1200" cap="none" spc="0" normalizeH="0" baseline="0" noProof="0" dirty="0">
              <a:ln>
                <a:noFill/>
              </a:ln>
              <a:solidFill>
                <a:srgbClr val="000000"/>
              </a:solidFill>
              <a:effectLst/>
              <a:uLnTx/>
              <a:uFillTx/>
              <a:latin typeface="Montserrat" pitchFamily="2" charset="77"/>
            </a:endParaRPr>
          </a:p>
        </p:txBody>
      </p:sp>
      <p:sp>
        <p:nvSpPr>
          <p:cNvPr id="14" name="AutoShape 6">
            <a:extLst>
              <a:ext uri="{FF2B5EF4-FFF2-40B4-BE49-F238E27FC236}">
                <a16:creationId xmlns:a16="http://schemas.microsoft.com/office/drawing/2014/main" id="{4AF19D42-A253-06B8-6B4D-FF42FD3037BC}"/>
              </a:ext>
            </a:extLst>
          </p:cNvPr>
          <p:cNvSpPr/>
          <p:nvPr/>
        </p:nvSpPr>
        <p:spPr>
          <a:xfrm flipV="1">
            <a:off x="5567709" y="2454442"/>
            <a:ext cx="3624417" cy="835"/>
          </a:xfrm>
          <a:prstGeom prst="line">
            <a:avLst/>
          </a:prstGeom>
          <a:ln w="38100" cap="flat">
            <a:solidFill>
              <a:srgbClr val="000000"/>
            </a:solidFill>
            <a:prstDash val="solid"/>
            <a:headEnd type="none" w="sm" len="sm"/>
            <a:tailEnd type="none" w="sm" len="sm"/>
          </a:ln>
        </p:spPr>
        <p:txBody>
          <a:bodyPr/>
          <a:lstStyle/>
          <a:p>
            <a:endParaRPr lang="es-MX">
              <a:latin typeface="Montserrat" pitchFamily="2" charset="77"/>
            </a:endParaRPr>
          </a:p>
        </p:txBody>
      </p:sp>
      <p:grpSp>
        <p:nvGrpSpPr>
          <p:cNvPr id="15" name="Group 7">
            <a:extLst>
              <a:ext uri="{FF2B5EF4-FFF2-40B4-BE49-F238E27FC236}">
                <a16:creationId xmlns:a16="http://schemas.microsoft.com/office/drawing/2014/main" id="{5AD6D0DA-59DA-9906-B17D-4BB230334ED3}"/>
              </a:ext>
            </a:extLst>
          </p:cNvPr>
          <p:cNvGrpSpPr/>
          <p:nvPr/>
        </p:nvGrpSpPr>
        <p:grpSpPr>
          <a:xfrm>
            <a:off x="9769967" y="4568720"/>
            <a:ext cx="2422033" cy="2289280"/>
            <a:chOff x="20632" y="0"/>
            <a:chExt cx="756535" cy="758094"/>
          </a:xfrm>
        </p:grpSpPr>
        <p:sp>
          <p:nvSpPr>
            <p:cNvPr id="16" name="Freeform 8">
              <a:extLst>
                <a:ext uri="{FF2B5EF4-FFF2-40B4-BE49-F238E27FC236}">
                  <a16:creationId xmlns:a16="http://schemas.microsoft.com/office/drawing/2014/main" id="{30DA58F0-A94C-B084-F97E-4A1DDA9F2416}"/>
                </a:ext>
              </a:extLst>
            </p:cNvPr>
            <p:cNvSpPr/>
            <p:nvPr/>
          </p:nvSpPr>
          <p:spPr>
            <a:xfrm>
              <a:off x="20632" y="0"/>
              <a:ext cx="756535" cy="758094"/>
            </a:xfrm>
            <a:custGeom>
              <a:avLst/>
              <a:gdLst/>
              <a:ahLst/>
              <a:cxnLst/>
              <a:rect l="l" t="t" r="r" b="b"/>
              <a:pathLst>
                <a:path w="880333" h="836518">
                  <a:moveTo>
                    <a:pt x="440166" y="0"/>
                  </a:moveTo>
                  <a:cubicBezTo>
                    <a:pt x="197069" y="0"/>
                    <a:pt x="0" y="187261"/>
                    <a:pt x="0" y="418259"/>
                  </a:cubicBezTo>
                  <a:cubicBezTo>
                    <a:pt x="0" y="649257"/>
                    <a:pt x="197069" y="836518"/>
                    <a:pt x="440166" y="836518"/>
                  </a:cubicBezTo>
                  <a:cubicBezTo>
                    <a:pt x="683263" y="836518"/>
                    <a:pt x="880333" y="649257"/>
                    <a:pt x="880333" y="418259"/>
                  </a:cubicBezTo>
                  <a:cubicBezTo>
                    <a:pt x="880333" y="187261"/>
                    <a:pt x="683263" y="0"/>
                    <a:pt x="440166" y="0"/>
                  </a:cubicBezTo>
                  <a:close/>
                </a:path>
              </a:pathLst>
            </a:custGeom>
            <a:solidFill>
              <a:srgbClr val="58BB91"/>
            </a:solidFill>
          </p:spPr>
          <p:txBody>
            <a:bodyPr/>
            <a:lstStyle/>
            <a:p>
              <a:pPr>
                <a:lnSpc>
                  <a:spcPct val="150000"/>
                </a:lnSpc>
              </a:pPr>
              <a:endParaRPr lang="es-MX" sz="1050">
                <a:latin typeface="Montserrat" pitchFamily="2" charset="77"/>
              </a:endParaRPr>
            </a:p>
          </p:txBody>
        </p:sp>
        <p:sp>
          <p:nvSpPr>
            <p:cNvPr id="17" name="TextBox 9">
              <a:extLst>
                <a:ext uri="{FF2B5EF4-FFF2-40B4-BE49-F238E27FC236}">
                  <a16:creationId xmlns:a16="http://schemas.microsoft.com/office/drawing/2014/main" id="{433E3BDA-DC38-B92D-03D4-187E3B628ADC}"/>
                </a:ext>
              </a:extLst>
            </p:cNvPr>
            <p:cNvSpPr txBox="1"/>
            <p:nvPr/>
          </p:nvSpPr>
          <p:spPr>
            <a:xfrm>
              <a:off x="41265" y="40324"/>
              <a:ext cx="715270" cy="717770"/>
            </a:xfrm>
            <a:prstGeom prst="rect">
              <a:avLst/>
            </a:prstGeom>
          </p:spPr>
          <p:txBody>
            <a:bodyPr lIns="50800" tIns="50800" rIns="50800" bIns="508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050" b="0" i="0" u="none" strike="noStrike" kern="1200" cap="none" spc="111" normalizeH="0" baseline="0" noProof="0" dirty="0" err="1">
                  <a:ln>
                    <a:noFill/>
                  </a:ln>
                  <a:solidFill>
                    <a:srgbClr val="000000"/>
                  </a:solidFill>
                  <a:effectLst/>
                  <a:uLnTx/>
                  <a:uFillTx/>
                  <a:latin typeface="Montserrat" pitchFamily="2" charset="77"/>
                </a:rPr>
                <a:t>Debido</a:t>
              </a:r>
              <a:r>
                <a:rPr kumimoji="0" lang="en-US" sz="1050" b="0" i="0" u="none" strike="noStrike" kern="1200" cap="none" spc="111" normalizeH="0" baseline="0" noProof="0" dirty="0">
                  <a:ln>
                    <a:noFill/>
                  </a:ln>
                  <a:solidFill>
                    <a:srgbClr val="000000"/>
                  </a:solidFill>
                  <a:effectLst/>
                  <a:uLnTx/>
                  <a:uFillTx/>
                  <a:latin typeface="Montserrat" pitchFamily="2" charset="77"/>
                </a:rPr>
                <a:t> a </a:t>
              </a:r>
              <a:r>
                <a:rPr kumimoji="0" lang="en-US" sz="1050" b="0" i="0" u="none" strike="noStrike" kern="1200" cap="none" spc="111" normalizeH="0" baseline="0" noProof="0" dirty="0" err="1">
                  <a:ln>
                    <a:noFill/>
                  </a:ln>
                  <a:solidFill>
                    <a:srgbClr val="000000"/>
                  </a:solidFill>
                  <a:effectLst/>
                  <a:uLnTx/>
                  <a:uFillTx/>
                  <a:latin typeface="Montserrat" pitchFamily="2" charset="77"/>
                </a:rPr>
                <a:t>que</a:t>
              </a:r>
              <a:r>
                <a:rPr kumimoji="0" lang="en-US" sz="1050" b="0" i="0" u="none" strike="noStrike" kern="1200" cap="none" spc="111" normalizeH="0" baseline="0" noProof="0" dirty="0">
                  <a:ln>
                    <a:noFill/>
                  </a:ln>
                  <a:solidFill>
                    <a:srgbClr val="000000"/>
                  </a:solidFill>
                  <a:effectLst/>
                  <a:uLnTx/>
                  <a:uFillTx/>
                  <a:latin typeface="Montserrat" pitchFamily="2" charset="77"/>
                </a:rPr>
                <a:t> la </a:t>
              </a:r>
              <a:r>
                <a:rPr kumimoji="0" lang="en-US" sz="1050" b="0" i="0" u="none" strike="noStrike" kern="1200" cap="none" spc="111" normalizeH="0" baseline="0" noProof="0" dirty="0" err="1">
                  <a:ln>
                    <a:noFill/>
                  </a:ln>
                  <a:solidFill>
                    <a:srgbClr val="000000"/>
                  </a:solidFill>
                  <a:effectLst/>
                  <a:uLnTx/>
                  <a:uFillTx/>
                  <a:latin typeface="Montserrat" pitchFamily="2" charset="77"/>
                </a:rPr>
                <a:t>diversidad</a:t>
              </a:r>
              <a:r>
                <a:rPr kumimoji="0" lang="en-US" sz="1050" b="0" i="0" u="none" strike="noStrike" kern="1200" cap="none" spc="111" normalizeH="0" baseline="0" noProof="0" dirty="0">
                  <a:ln>
                    <a:noFill/>
                  </a:ln>
                  <a:solidFill>
                    <a:srgbClr val="000000"/>
                  </a:solidFill>
                  <a:effectLst/>
                  <a:uLnTx/>
                  <a:uFillTx/>
                  <a:latin typeface="Montserrat" pitchFamily="2" charset="77"/>
                </a:rPr>
                <a:t> de </a:t>
              </a:r>
              <a:r>
                <a:rPr kumimoji="0" lang="en-US" sz="1050" b="0" i="0" u="none" strike="noStrike" kern="1200" cap="none" spc="111" normalizeH="0" baseline="0" noProof="0" dirty="0" err="1">
                  <a:ln>
                    <a:noFill/>
                  </a:ln>
                  <a:solidFill>
                    <a:srgbClr val="000000"/>
                  </a:solidFill>
                  <a:effectLst/>
                  <a:uLnTx/>
                  <a:uFillTx/>
                  <a:latin typeface="Montserrat" pitchFamily="2" charset="77"/>
                </a:rPr>
                <a:t>macroinvertebrados</a:t>
              </a:r>
              <a:r>
                <a:rPr kumimoji="0" lang="en-US" sz="1050" b="0" i="0" u="none" strike="noStrike" kern="1200" cap="none" spc="111" normalizeH="0" baseline="0" noProof="0" dirty="0">
                  <a:ln>
                    <a:noFill/>
                  </a:ln>
                  <a:solidFill>
                    <a:srgbClr val="000000"/>
                  </a:solidFill>
                  <a:effectLst/>
                  <a:uLnTx/>
                  <a:uFillTx/>
                  <a:latin typeface="Montserrat" pitchFamily="2" charset="77"/>
                </a:rPr>
                <a:t> no es la </a:t>
              </a:r>
              <a:r>
                <a:rPr kumimoji="0" lang="en-US" sz="1050" b="0" i="0" u="none" strike="noStrike" kern="1200" cap="none" spc="111" normalizeH="0" baseline="0" noProof="0" dirty="0" err="1">
                  <a:ln>
                    <a:noFill/>
                  </a:ln>
                  <a:solidFill>
                    <a:srgbClr val="000000"/>
                  </a:solidFill>
                  <a:effectLst/>
                  <a:uLnTx/>
                  <a:uFillTx/>
                  <a:latin typeface="Montserrat" pitchFamily="2" charset="77"/>
                </a:rPr>
                <a:t>misma</a:t>
              </a:r>
              <a:r>
                <a:rPr kumimoji="0" lang="en-US" sz="1050" b="0" i="0" u="none" strike="noStrike" kern="1200" cap="none" spc="111" normalizeH="0" baseline="0" noProof="0" dirty="0">
                  <a:ln>
                    <a:noFill/>
                  </a:ln>
                  <a:solidFill>
                    <a:srgbClr val="000000"/>
                  </a:solidFill>
                  <a:effectLst/>
                  <a:uLnTx/>
                  <a:uFillTx/>
                  <a:latin typeface="Montserrat" pitchFamily="2" charset="77"/>
                </a:rPr>
                <a:t> </a:t>
              </a:r>
              <a:r>
                <a:rPr kumimoji="0" lang="en-US" sz="1050" b="0" i="0" u="none" strike="noStrike" kern="1200" cap="none" spc="111" normalizeH="0" baseline="0" noProof="0" dirty="0" err="1">
                  <a:ln>
                    <a:noFill/>
                  </a:ln>
                  <a:solidFill>
                    <a:srgbClr val="000000"/>
                  </a:solidFill>
                  <a:effectLst/>
                  <a:uLnTx/>
                  <a:uFillTx/>
                  <a:latin typeface="Montserrat" pitchFamily="2" charset="77"/>
                </a:rPr>
                <a:t>en</a:t>
              </a:r>
              <a:r>
                <a:rPr kumimoji="0" lang="en-US" sz="1050" b="0" i="0" u="none" strike="noStrike" kern="1200" cap="none" spc="111" normalizeH="0" baseline="0" noProof="0" dirty="0">
                  <a:ln>
                    <a:noFill/>
                  </a:ln>
                  <a:solidFill>
                    <a:srgbClr val="000000"/>
                  </a:solidFill>
                  <a:effectLst/>
                  <a:uLnTx/>
                  <a:uFillTx/>
                  <a:latin typeface="Montserrat" pitchFamily="2" charset="77"/>
                </a:rPr>
                <a:t> </a:t>
              </a:r>
              <a:r>
                <a:rPr kumimoji="0" lang="en-US" sz="1050" b="0" i="0" u="none" strike="noStrike" kern="1200" cap="none" spc="111" normalizeH="0" baseline="0" noProof="0" dirty="0" err="1">
                  <a:ln>
                    <a:noFill/>
                  </a:ln>
                  <a:solidFill>
                    <a:srgbClr val="000000"/>
                  </a:solidFill>
                  <a:effectLst/>
                  <a:uLnTx/>
                  <a:uFillTx/>
                  <a:latin typeface="Montserrat" pitchFamily="2" charset="77"/>
                </a:rPr>
                <a:t>todas</a:t>
              </a:r>
              <a:r>
                <a:rPr kumimoji="0" lang="en-US" sz="1050" b="0" i="0" u="none" strike="noStrike" kern="1200" cap="none" spc="111" normalizeH="0" baseline="0" noProof="0" dirty="0">
                  <a:ln>
                    <a:noFill/>
                  </a:ln>
                  <a:solidFill>
                    <a:srgbClr val="000000"/>
                  </a:solidFill>
                  <a:effectLst/>
                  <a:uLnTx/>
                  <a:uFillTx/>
                  <a:latin typeface="Montserrat" pitchFamily="2" charset="77"/>
                </a:rPr>
                <a:t> las regiones, </a:t>
              </a:r>
              <a:r>
                <a:rPr kumimoji="0" lang="en-US" sz="1050" b="0" i="0" u="none" strike="noStrike" kern="1200" cap="none" spc="111" normalizeH="0" baseline="0" noProof="0" dirty="0" err="1">
                  <a:ln>
                    <a:noFill/>
                  </a:ln>
                  <a:solidFill>
                    <a:srgbClr val="000000"/>
                  </a:solidFill>
                  <a:effectLst/>
                  <a:uLnTx/>
                  <a:uFillTx/>
                  <a:latin typeface="Montserrat" pitchFamily="2" charset="77"/>
                </a:rPr>
                <a:t>habrá</a:t>
              </a:r>
              <a:r>
                <a:rPr kumimoji="0" lang="en-US" sz="1050" b="0" i="0" u="none" strike="noStrike" kern="1200" cap="none" spc="111" normalizeH="0" baseline="0" noProof="0" dirty="0">
                  <a:ln>
                    <a:noFill/>
                  </a:ln>
                  <a:solidFill>
                    <a:srgbClr val="000000"/>
                  </a:solidFill>
                  <a:effectLst/>
                  <a:uLnTx/>
                  <a:uFillTx/>
                  <a:latin typeface="Montserrat" pitchFamily="2" charset="77"/>
                </a:rPr>
                <a:t> </a:t>
              </a:r>
              <a:r>
                <a:rPr kumimoji="0" lang="en-US" sz="1050" b="0" i="0" u="none" strike="noStrike" kern="1200" cap="none" spc="111" normalizeH="0" baseline="0" noProof="0" dirty="0" err="1">
                  <a:ln>
                    <a:noFill/>
                  </a:ln>
                  <a:solidFill>
                    <a:srgbClr val="000000"/>
                  </a:solidFill>
                  <a:effectLst/>
                  <a:uLnTx/>
                  <a:uFillTx/>
                  <a:latin typeface="Montserrat" pitchFamily="2" charset="77"/>
                </a:rPr>
                <a:t>familias</a:t>
              </a:r>
              <a:r>
                <a:rPr kumimoji="0" lang="en-US" sz="1050" b="0" i="0" u="none" strike="noStrike" kern="1200" cap="none" spc="111" normalizeH="0" baseline="0" noProof="0" dirty="0">
                  <a:ln>
                    <a:noFill/>
                  </a:ln>
                  <a:solidFill>
                    <a:srgbClr val="000000"/>
                  </a:solidFill>
                  <a:effectLst/>
                  <a:uLnTx/>
                  <a:uFillTx/>
                  <a:latin typeface="Montserrat" pitchFamily="2" charset="77"/>
                </a:rPr>
                <a:t> </a:t>
              </a:r>
              <a:r>
                <a:rPr kumimoji="0" lang="en-US" sz="1050" b="0" i="0" u="none" strike="noStrike" kern="1200" cap="none" spc="111" normalizeH="0" baseline="0" noProof="0" dirty="0" err="1">
                  <a:ln>
                    <a:noFill/>
                  </a:ln>
                  <a:solidFill>
                    <a:srgbClr val="000000"/>
                  </a:solidFill>
                  <a:effectLst/>
                  <a:uLnTx/>
                  <a:uFillTx/>
                  <a:latin typeface="Montserrat" pitchFamily="2" charset="77"/>
                </a:rPr>
                <a:t>que</a:t>
              </a:r>
              <a:r>
                <a:rPr kumimoji="0" lang="en-US" sz="1050" b="0" i="0" u="none" strike="noStrike" kern="1200" cap="none" spc="111" normalizeH="0" baseline="0" noProof="0" dirty="0">
                  <a:ln>
                    <a:noFill/>
                  </a:ln>
                  <a:solidFill>
                    <a:srgbClr val="000000"/>
                  </a:solidFill>
                  <a:effectLst/>
                  <a:uLnTx/>
                  <a:uFillTx/>
                  <a:latin typeface="Montserrat" pitchFamily="2" charset="77"/>
                </a:rPr>
                <a:t> no </a:t>
              </a:r>
              <a:r>
                <a:rPr kumimoji="0" lang="en-US" sz="1050" b="0" i="0" u="none" strike="noStrike" kern="1200" cap="none" spc="111" normalizeH="0" baseline="0" noProof="0" dirty="0" err="1">
                  <a:ln>
                    <a:noFill/>
                  </a:ln>
                  <a:solidFill>
                    <a:srgbClr val="000000"/>
                  </a:solidFill>
                  <a:effectLst/>
                  <a:uLnTx/>
                  <a:uFillTx/>
                  <a:latin typeface="Montserrat" pitchFamily="2" charset="77"/>
                </a:rPr>
                <a:t>tengan</a:t>
              </a:r>
              <a:r>
                <a:rPr kumimoji="0" lang="en-US" sz="1050" b="0" i="0" u="none" strike="noStrike" kern="1200" cap="none" spc="111" normalizeH="0" baseline="0" noProof="0" dirty="0">
                  <a:ln>
                    <a:noFill/>
                  </a:ln>
                  <a:solidFill>
                    <a:srgbClr val="000000"/>
                  </a:solidFill>
                  <a:effectLst/>
                  <a:uLnTx/>
                  <a:uFillTx/>
                  <a:latin typeface="Montserrat" pitchFamily="2" charset="77"/>
                </a:rPr>
                <a:t> un valor </a:t>
              </a:r>
              <a:r>
                <a:rPr kumimoji="0" lang="en-US" sz="1050" b="0" i="0" u="none" strike="noStrike" kern="1200" cap="none" spc="111" normalizeH="0" baseline="0" noProof="0" dirty="0" err="1">
                  <a:ln>
                    <a:noFill/>
                  </a:ln>
                  <a:solidFill>
                    <a:srgbClr val="000000"/>
                  </a:solidFill>
                  <a:effectLst/>
                  <a:uLnTx/>
                  <a:uFillTx/>
                  <a:latin typeface="Montserrat" pitchFamily="2" charset="77"/>
                </a:rPr>
                <a:t>asignado</a:t>
              </a:r>
              <a:r>
                <a:rPr kumimoji="0" lang="en-US" sz="1050" b="0" i="0" u="none" strike="noStrike" kern="1200" cap="none" spc="111" normalizeH="0" baseline="0" noProof="0" dirty="0">
                  <a:ln>
                    <a:noFill/>
                  </a:ln>
                  <a:solidFill>
                    <a:srgbClr val="000000"/>
                  </a:solidFill>
                  <a:effectLst/>
                  <a:uLnTx/>
                  <a:uFillTx/>
                  <a:latin typeface="Montserrat" pitchFamily="2" charset="77"/>
                </a:rPr>
                <a:t> (</a:t>
              </a:r>
              <a:r>
                <a:rPr kumimoji="0" lang="en-US" sz="1050" b="1" i="0" u="none" strike="noStrike" kern="1200" cap="none" spc="111" normalizeH="0" baseline="0" noProof="0" dirty="0">
                  <a:ln>
                    <a:noFill/>
                  </a:ln>
                  <a:solidFill>
                    <a:srgbClr val="000000"/>
                  </a:solidFill>
                  <a:effectLst/>
                  <a:uLnTx/>
                  <a:uFillTx/>
                  <a:latin typeface="Montserrat" pitchFamily="2" charset="77"/>
                </a:rPr>
                <a:t>ND</a:t>
              </a:r>
              <a:r>
                <a:rPr kumimoji="0" lang="en-US" sz="1050" b="0" i="0" u="none" strike="noStrike" kern="1200" cap="none" spc="111" normalizeH="0" baseline="0" noProof="0" dirty="0">
                  <a:ln>
                    <a:noFill/>
                  </a:ln>
                  <a:solidFill>
                    <a:srgbClr val="000000"/>
                  </a:solidFill>
                  <a:effectLst/>
                  <a:uLnTx/>
                  <a:uFillTx/>
                  <a:latin typeface="Montserrat" pitchFamily="2" charset="77"/>
                </a:rPr>
                <a:t>)</a:t>
              </a:r>
            </a:p>
          </p:txBody>
        </p:sp>
      </p:grpSp>
      <p:sp>
        <p:nvSpPr>
          <p:cNvPr id="18" name="Freeform 10">
            <a:extLst>
              <a:ext uri="{FF2B5EF4-FFF2-40B4-BE49-F238E27FC236}">
                <a16:creationId xmlns:a16="http://schemas.microsoft.com/office/drawing/2014/main" id="{92CEA958-2989-8A3F-6E26-E8D78FEC328D}"/>
              </a:ext>
            </a:extLst>
          </p:cNvPr>
          <p:cNvSpPr/>
          <p:nvPr/>
        </p:nvSpPr>
        <p:spPr>
          <a:xfrm>
            <a:off x="4109548" y="3398004"/>
            <a:ext cx="2725432" cy="2226699"/>
          </a:xfrm>
          <a:custGeom>
            <a:avLst/>
            <a:gdLst/>
            <a:ahLst/>
            <a:cxnLst/>
            <a:rect l="l" t="t" r="r" b="b"/>
            <a:pathLst>
              <a:path w="3558915" h="2847132">
                <a:moveTo>
                  <a:pt x="0" y="0"/>
                </a:moveTo>
                <a:lnTo>
                  <a:pt x="3558915" y="0"/>
                </a:lnTo>
                <a:lnTo>
                  <a:pt x="3558915" y="2847133"/>
                </a:lnTo>
                <a:lnTo>
                  <a:pt x="0" y="2847133"/>
                </a:lnTo>
                <a:lnTo>
                  <a:pt x="0" y="0"/>
                </a:lnTo>
                <a:close/>
              </a:path>
            </a:pathLst>
          </a:custGeom>
          <a:blipFill>
            <a:blip r:embed="rId9"/>
            <a:stretch>
              <a:fillRect/>
            </a:stretch>
          </a:blipFill>
        </p:spPr>
        <p:txBody>
          <a:bodyPr/>
          <a:lstStyle/>
          <a:p>
            <a:endParaRPr lang="es-MX"/>
          </a:p>
        </p:txBody>
      </p:sp>
      <p:pic>
        <p:nvPicPr>
          <p:cNvPr id="19" name="Imagen 18">
            <a:extLst>
              <a:ext uri="{FF2B5EF4-FFF2-40B4-BE49-F238E27FC236}">
                <a16:creationId xmlns:a16="http://schemas.microsoft.com/office/drawing/2014/main" id="{EABC2D90-8DE2-0982-2B43-CDA007A73D44}"/>
              </a:ext>
            </a:extLst>
          </p:cNvPr>
          <p:cNvPicPr>
            <a:picLocks noChangeAspect="1"/>
          </p:cNvPicPr>
          <p:nvPr/>
        </p:nvPicPr>
        <p:blipFill>
          <a:blip r:embed="rId10"/>
          <a:stretch>
            <a:fillRect/>
          </a:stretch>
        </p:blipFill>
        <p:spPr>
          <a:xfrm>
            <a:off x="6978748" y="3403945"/>
            <a:ext cx="5040800" cy="983745"/>
          </a:xfrm>
          <a:prstGeom prst="rect">
            <a:avLst/>
          </a:prstGeom>
        </p:spPr>
      </p:pic>
    </p:spTree>
    <p:extLst>
      <p:ext uri="{BB962C8B-B14F-4D97-AF65-F5344CB8AC3E}">
        <p14:creationId xmlns:p14="http://schemas.microsoft.com/office/powerpoint/2010/main" val="39806731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6D588-6019-AACB-0A19-9D4F9DD8B5D8}"/>
            </a:ext>
          </a:extLst>
        </p:cNvPr>
        <p:cNvGrpSpPr/>
        <p:nvPr/>
      </p:nvGrpSpPr>
      <p:grpSpPr>
        <a:xfrm>
          <a:off x="0" y="0"/>
          <a:ext cx="0" cy="0"/>
          <a:chOff x="0" y="0"/>
          <a:chExt cx="0" cy="0"/>
        </a:xfrm>
      </p:grpSpPr>
      <p:pic>
        <p:nvPicPr>
          <p:cNvPr id="4" name="Imagen 3">
            <a:extLst>
              <a:ext uri="{FF2B5EF4-FFF2-40B4-BE49-F238E27FC236}">
                <a16:creationId xmlns:a16="http://schemas.microsoft.com/office/drawing/2014/main" id="{B6C92B07-221E-8A76-253B-A5310BFD7E1A}"/>
              </a:ext>
            </a:extLst>
          </p:cNvPr>
          <p:cNvPicPr>
            <a:picLocks noChangeAspect="1"/>
          </p:cNvPicPr>
          <p:nvPr/>
        </p:nvPicPr>
        <p:blipFill>
          <a:blip r:embed="rId2"/>
          <a:srcRect t="1" b="1"/>
          <a:stretch>
            <a:fillRect/>
          </a:stretch>
        </p:blipFill>
        <p:spPr>
          <a:xfrm>
            <a:off x="1512487" y="1048491"/>
            <a:ext cx="9304185" cy="5199909"/>
          </a:xfrm>
          <a:prstGeom prst="rect">
            <a:avLst/>
          </a:prstGeom>
        </p:spPr>
      </p:pic>
      <p:sp>
        <p:nvSpPr>
          <p:cNvPr id="5" name="Título 1">
            <a:extLst>
              <a:ext uri="{FF2B5EF4-FFF2-40B4-BE49-F238E27FC236}">
                <a16:creationId xmlns:a16="http://schemas.microsoft.com/office/drawing/2014/main" id="{64A29403-9F96-96D5-F4B6-D51D50B2BB5C}"/>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Muestreo de macroinvertebrados</a:t>
            </a:r>
          </a:p>
        </p:txBody>
      </p:sp>
      <p:sp>
        <p:nvSpPr>
          <p:cNvPr id="6" name="Elipse 5">
            <a:extLst>
              <a:ext uri="{FF2B5EF4-FFF2-40B4-BE49-F238E27FC236}">
                <a16:creationId xmlns:a16="http://schemas.microsoft.com/office/drawing/2014/main" id="{7B34E844-E550-1103-43B7-71421AEA1B57}"/>
              </a:ext>
            </a:extLst>
          </p:cNvPr>
          <p:cNvSpPr/>
          <p:nvPr/>
        </p:nvSpPr>
        <p:spPr>
          <a:xfrm>
            <a:off x="1894788" y="1291472"/>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7" name="Elipse 6">
            <a:extLst>
              <a:ext uri="{FF2B5EF4-FFF2-40B4-BE49-F238E27FC236}">
                <a16:creationId xmlns:a16="http://schemas.microsoft.com/office/drawing/2014/main" id="{94F87DE4-CFF8-6AC2-C21C-AD0FC6892F61}"/>
              </a:ext>
            </a:extLst>
          </p:cNvPr>
          <p:cNvSpPr/>
          <p:nvPr/>
        </p:nvSpPr>
        <p:spPr>
          <a:xfrm>
            <a:off x="1894788" y="1820944"/>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8" name="Elipse 7">
            <a:extLst>
              <a:ext uri="{FF2B5EF4-FFF2-40B4-BE49-F238E27FC236}">
                <a16:creationId xmlns:a16="http://schemas.microsoft.com/office/drawing/2014/main" id="{EC3288A9-7D3A-2998-5B46-3A1B25693867}"/>
              </a:ext>
            </a:extLst>
          </p:cNvPr>
          <p:cNvSpPr/>
          <p:nvPr/>
        </p:nvSpPr>
        <p:spPr>
          <a:xfrm>
            <a:off x="1894788" y="3457281"/>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9" name="Elipse 8">
            <a:extLst>
              <a:ext uri="{FF2B5EF4-FFF2-40B4-BE49-F238E27FC236}">
                <a16:creationId xmlns:a16="http://schemas.microsoft.com/office/drawing/2014/main" id="{648C6B9D-48C3-7D9B-3EF0-BE35E6DA123F}"/>
              </a:ext>
            </a:extLst>
          </p:cNvPr>
          <p:cNvSpPr/>
          <p:nvPr/>
        </p:nvSpPr>
        <p:spPr>
          <a:xfrm>
            <a:off x="5044912" y="2921525"/>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0" name="Elipse 9">
            <a:extLst>
              <a:ext uri="{FF2B5EF4-FFF2-40B4-BE49-F238E27FC236}">
                <a16:creationId xmlns:a16="http://schemas.microsoft.com/office/drawing/2014/main" id="{C27025A0-1B9A-25AA-A030-50E870C150AC}"/>
              </a:ext>
            </a:extLst>
          </p:cNvPr>
          <p:cNvSpPr/>
          <p:nvPr/>
        </p:nvSpPr>
        <p:spPr>
          <a:xfrm>
            <a:off x="8176182" y="1660688"/>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1" name="Elipse 10">
            <a:extLst>
              <a:ext uri="{FF2B5EF4-FFF2-40B4-BE49-F238E27FC236}">
                <a16:creationId xmlns:a16="http://schemas.microsoft.com/office/drawing/2014/main" id="{4879BE69-E23F-4286-7B0D-64457EDDDE00}"/>
              </a:ext>
            </a:extLst>
          </p:cNvPr>
          <p:cNvSpPr/>
          <p:nvPr/>
        </p:nvSpPr>
        <p:spPr>
          <a:xfrm>
            <a:off x="8176182" y="4188643"/>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2" name="Elipse 11">
            <a:extLst>
              <a:ext uri="{FF2B5EF4-FFF2-40B4-BE49-F238E27FC236}">
                <a16:creationId xmlns:a16="http://schemas.microsoft.com/office/drawing/2014/main" id="{E21CD816-454E-59A6-73BA-FDB5F9A061FB}"/>
              </a:ext>
            </a:extLst>
          </p:cNvPr>
          <p:cNvSpPr/>
          <p:nvPr/>
        </p:nvSpPr>
        <p:spPr>
          <a:xfrm>
            <a:off x="5044912" y="4584962"/>
            <a:ext cx="160256" cy="16025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
        <p:nvSpPr>
          <p:cNvPr id="13" name="CuadroTexto 12">
            <a:extLst>
              <a:ext uri="{FF2B5EF4-FFF2-40B4-BE49-F238E27FC236}">
                <a16:creationId xmlns:a16="http://schemas.microsoft.com/office/drawing/2014/main" id="{D4EF4CC5-F888-1234-D65B-3E63C207D140}"/>
              </a:ext>
            </a:extLst>
          </p:cNvPr>
          <p:cNvSpPr txBox="1"/>
          <p:nvPr/>
        </p:nvSpPr>
        <p:spPr>
          <a:xfrm>
            <a:off x="2125745" y="5557101"/>
            <a:ext cx="626882" cy="369332"/>
          </a:xfrm>
          <a:prstGeom prst="rect">
            <a:avLst/>
          </a:prstGeom>
          <a:noFill/>
        </p:spPr>
        <p:txBody>
          <a:bodyPr wrap="square" rtlCol="0">
            <a:spAutoFit/>
          </a:bodyPr>
          <a:lstStyle/>
          <a:p>
            <a:r>
              <a:rPr lang="es-ES_tradnl" b="1" dirty="0">
                <a:solidFill>
                  <a:schemeClr val="accent1"/>
                </a:solidFill>
                <a:latin typeface="Montserrat" pitchFamily="2" charset="77"/>
              </a:rPr>
              <a:t>18</a:t>
            </a:r>
          </a:p>
        </p:txBody>
      </p:sp>
      <p:sp>
        <p:nvSpPr>
          <p:cNvPr id="14" name="CuadroTexto 13">
            <a:extLst>
              <a:ext uri="{FF2B5EF4-FFF2-40B4-BE49-F238E27FC236}">
                <a16:creationId xmlns:a16="http://schemas.microsoft.com/office/drawing/2014/main" id="{DE275E00-1637-EE95-0A58-B7574C28C3A1}"/>
              </a:ext>
            </a:extLst>
          </p:cNvPr>
          <p:cNvSpPr txBox="1"/>
          <p:nvPr/>
        </p:nvSpPr>
        <p:spPr>
          <a:xfrm>
            <a:off x="4811599" y="5557101"/>
            <a:ext cx="626882" cy="369332"/>
          </a:xfrm>
          <a:prstGeom prst="rect">
            <a:avLst/>
          </a:prstGeom>
          <a:noFill/>
        </p:spPr>
        <p:txBody>
          <a:bodyPr wrap="square" rtlCol="0">
            <a:spAutoFit/>
          </a:bodyPr>
          <a:lstStyle/>
          <a:p>
            <a:r>
              <a:rPr lang="es-ES_tradnl" b="1" dirty="0">
                <a:solidFill>
                  <a:schemeClr val="accent1"/>
                </a:solidFill>
                <a:latin typeface="Montserrat" pitchFamily="2" charset="77"/>
              </a:rPr>
              <a:t>5</a:t>
            </a:r>
          </a:p>
        </p:txBody>
      </p:sp>
      <p:sp>
        <p:nvSpPr>
          <p:cNvPr id="15" name="CuadroTexto 14">
            <a:extLst>
              <a:ext uri="{FF2B5EF4-FFF2-40B4-BE49-F238E27FC236}">
                <a16:creationId xmlns:a16="http://schemas.microsoft.com/office/drawing/2014/main" id="{1692B0BF-5647-7D8B-FCFB-8B631E7DC9D9}"/>
              </a:ext>
            </a:extLst>
          </p:cNvPr>
          <p:cNvSpPr txBox="1"/>
          <p:nvPr/>
        </p:nvSpPr>
        <p:spPr>
          <a:xfrm>
            <a:off x="8753574" y="5557101"/>
            <a:ext cx="626882" cy="369332"/>
          </a:xfrm>
          <a:prstGeom prst="rect">
            <a:avLst/>
          </a:prstGeom>
          <a:noFill/>
        </p:spPr>
        <p:txBody>
          <a:bodyPr wrap="square" rtlCol="0">
            <a:spAutoFit/>
          </a:bodyPr>
          <a:lstStyle/>
          <a:p>
            <a:r>
              <a:rPr lang="es-ES_tradnl" b="1" dirty="0">
                <a:solidFill>
                  <a:schemeClr val="accent1"/>
                </a:solidFill>
                <a:latin typeface="Montserrat" pitchFamily="2" charset="77"/>
              </a:rPr>
              <a:t>3.6</a:t>
            </a:r>
          </a:p>
        </p:txBody>
      </p:sp>
      <p:sp>
        <p:nvSpPr>
          <p:cNvPr id="16" name="Rectángulo 15">
            <a:extLst>
              <a:ext uri="{FF2B5EF4-FFF2-40B4-BE49-F238E27FC236}">
                <a16:creationId xmlns:a16="http://schemas.microsoft.com/office/drawing/2014/main" id="{E8DC4F80-9D31-F4A2-58E2-C64B0830AB2F}"/>
              </a:ext>
            </a:extLst>
          </p:cNvPr>
          <p:cNvSpPr/>
          <p:nvPr/>
        </p:nvSpPr>
        <p:spPr>
          <a:xfrm>
            <a:off x="9841584" y="5844619"/>
            <a:ext cx="975088" cy="292230"/>
          </a:xfrm>
          <a:prstGeom prst="rect">
            <a:avLst/>
          </a:prstGeom>
          <a:noFill/>
          <a:ln w="38100">
            <a:solidFill>
              <a:srgbClr val="FF73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a:p>
        </p:txBody>
      </p:sp>
    </p:spTree>
    <p:extLst>
      <p:ext uri="{BB962C8B-B14F-4D97-AF65-F5344CB8AC3E}">
        <p14:creationId xmlns:p14="http://schemas.microsoft.com/office/powerpoint/2010/main" val="25444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6397D-1E4E-6F6D-66A2-E5E6853BE82C}"/>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8AF9B8B8-14C0-75B7-E4CC-FC74DABB38AD}"/>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Uso de la guía de macroinvertebrados</a:t>
            </a:r>
          </a:p>
        </p:txBody>
      </p:sp>
      <p:pic>
        <p:nvPicPr>
          <p:cNvPr id="11" name="Imagen 10">
            <a:extLst>
              <a:ext uri="{FF2B5EF4-FFF2-40B4-BE49-F238E27FC236}">
                <a16:creationId xmlns:a16="http://schemas.microsoft.com/office/drawing/2014/main" id="{D17F7075-6CED-73DF-C056-F198D213BEA7}"/>
              </a:ext>
            </a:extLst>
          </p:cNvPr>
          <p:cNvPicPr>
            <a:picLocks noChangeAspect="1"/>
          </p:cNvPicPr>
          <p:nvPr/>
        </p:nvPicPr>
        <p:blipFill>
          <a:blip r:embed="rId2"/>
          <a:stretch>
            <a:fillRect/>
          </a:stretch>
        </p:blipFill>
        <p:spPr>
          <a:xfrm>
            <a:off x="2209800" y="6109907"/>
            <a:ext cx="7772400" cy="748093"/>
          </a:xfrm>
          <a:prstGeom prst="rect">
            <a:avLst/>
          </a:prstGeom>
        </p:spPr>
      </p:pic>
      <p:pic>
        <p:nvPicPr>
          <p:cNvPr id="3" name="Imagen 2">
            <a:extLst>
              <a:ext uri="{FF2B5EF4-FFF2-40B4-BE49-F238E27FC236}">
                <a16:creationId xmlns:a16="http://schemas.microsoft.com/office/drawing/2014/main" id="{560B03DF-6461-D10A-FB14-BD21404E310C}"/>
              </a:ext>
            </a:extLst>
          </p:cNvPr>
          <p:cNvPicPr>
            <a:picLocks noChangeAspect="1"/>
          </p:cNvPicPr>
          <p:nvPr/>
        </p:nvPicPr>
        <p:blipFill>
          <a:blip r:embed="rId3"/>
          <a:stretch>
            <a:fillRect/>
          </a:stretch>
        </p:blipFill>
        <p:spPr>
          <a:xfrm>
            <a:off x="715320" y="2260822"/>
            <a:ext cx="2082800" cy="2108200"/>
          </a:xfrm>
          <a:prstGeom prst="rect">
            <a:avLst/>
          </a:prstGeom>
        </p:spPr>
      </p:pic>
      <p:pic>
        <p:nvPicPr>
          <p:cNvPr id="5" name="Imagen 4">
            <a:extLst>
              <a:ext uri="{FF2B5EF4-FFF2-40B4-BE49-F238E27FC236}">
                <a16:creationId xmlns:a16="http://schemas.microsoft.com/office/drawing/2014/main" id="{A189F430-8F6D-1425-97E3-D571715195B6}"/>
              </a:ext>
            </a:extLst>
          </p:cNvPr>
          <p:cNvPicPr>
            <a:picLocks noChangeAspect="1"/>
          </p:cNvPicPr>
          <p:nvPr/>
        </p:nvPicPr>
        <p:blipFill>
          <a:blip r:embed="rId4"/>
          <a:stretch>
            <a:fillRect/>
          </a:stretch>
        </p:blipFill>
        <p:spPr>
          <a:xfrm>
            <a:off x="3704279" y="1280823"/>
            <a:ext cx="7802583" cy="4313037"/>
          </a:xfrm>
          <a:prstGeom prst="rect">
            <a:avLst/>
          </a:prstGeom>
          <a:ln>
            <a:solidFill>
              <a:schemeClr val="tx1"/>
            </a:solidFill>
          </a:ln>
        </p:spPr>
      </p:pic>
      <p:pic>
        <p:nvPicPr>
          <p:cNvPr id="7" name="Imagen 6">
            <a:extLst>
              <a:ext uri="{FF2B5EF4-FFF2-40B4-BE49-F238E27FC236}">
                <a16:creationId xmlns:a16="http://schemas.microsoft.com/office/drawing/2014/main" id="{AA57AAEB-2869-06CB-2D61-006E71007FE4}"/>
              </a:ext>
            </a:extLst>
          </p:cNvPr>
          <p:cNvPicPr>
            <a:picLocks noChangeAspect="1"/>
          </p:cNvPicPr>
          <p:nvPr/>
        </p:nvPicPr>
        <p:blipFill>
          <a:blip r:embed="rId5"/>
          <a:stretch>
            <a:fillRect/>
          </a:stretch>
        </p:blipFill>
        <p:spPr>
          <a:xfrm>
            <a:off x="4221865" y="1272481"/>
            <a:ext cx="6621539" cy="4313037"/>
          </a:xfrm>
          <a:prstGeom prst="rect">
            <a:avLst/>
          </a:prstGeom>
          <a:ln>
            <a:solidFill>
              <a:schemeClr val="tx1"/>
            </a:solidFill>
          </a:ln>
        </p:spPr>
      </p:pic>
      <p:pic>
        <p:nvPicPr>
          <p:cNvPr id="9" name="Imagen 8">
            <a:extLst>
              <a:ext uri="{FF2B5EF4-FFF2-40B4-BE49-F238E27FC236}">
                <a16:creationId xmlns:a16="http://schemas.microsoft.com/office/drawing/2014/main" id="{DCCE84CD-868C-AD73-F181-C4016A7F7D33}"/>
              </a:ext>
            </a:extLst>
          </p:cNvPr>
          <p:cNvPicPr>
            <a:picLocks noChangeAspect="1"/>
          </p:cNvPicPr>
          <p:nvPr/>
        </p:nvPicPr>
        <p:blipFill>
          <a:blip r:embed="rId6"/>
          <a:stretch>
            <a:fillRect/>
          </a:stretch>
        </p:blipFill>
        <p:spPr>
          <a:xfrm>
            <a:off x="4221865" y="1280823"/>
            <a:ext cx="6621539" cy="4296354"/>
          </a:xfrm>
          <a:prstGeom prst="rect">
            <a:avLst/>
          </a:prstGeom>
          <a:ln>
            <a:solidFill>
              <a:schemeClr val="tx1"/>
            </a:solidFill>
          </a:ln>
        </p:spPr>
      </p:pic>
      <p:pic>
        <p:nvPicPr>
          <p:cNvPr id="13" name="Imagen 12">
            <a:extLst>
              <a:ext uri="{FF2B5EF4-FFF2-40B4-BE49-F238E27FC236}">
                <a16:creationId xmlns:a16="http://schemas.microsoft.com/office/drawing/2014/main" id="{08B8DB2F-B9B7-9D85-CC10-CE30C82F8622}"/>
              </a:ext>
            </a:extLst>
          </p:cNvPr>
          <p:cNvPicPr>
            <a:picLocks noChangeAspect="1"/>
          </p:cNvPicPr>
          <p:nvPr/>
        </p:nvPicPr>
        <p:blipFill>
          <a:blip r:embed="rId7"/>
          <a:stretch>
            <a:fillRect/>
          </a:stretch>
        </p:blipFill>
        <p:spPr>
          <a:xfrm>
            <a:off x="4221865" y="1280823"/>
            <a:ext cx="6621539" cy="4296354"/>
          </a:xfrm>
          <a:prstGeom prst="rect">
            <a:avLst/>
          </a:prstGeom>
          <a:ln>
            <a:solidFill>
              <a:schemeClr val="tx1"/>
            </a:solidFill>
          </a:ln>
        </p:spPr>
      </p:pic>
      <p:pic>
        <p:nvPicPr>
          <p:cNvPr id="15" name="Imagen 14">
            <a:extLst>
              <a:ext uri="{FF2B5EF4-FFF2-40B4-BE49-F238E27FC236}">
                <a16:creationId xmlns:a16="http://schemas.microsoft.com/office/drawing/2014/main" id="{824E1049-456D-E579-FA09-EEBD519637CD}"/>
              </a:ext>
            </a:extLst>
          </p:cNvPr>
          <p:cNvPicPr>
            <a:picLocks noChangeAspect="1"/>
          </p:cNvPicPr>
          <p:nvPr/>
        </p:nvPicPr>
        <p:blipFill>
          <a:blip r:embed="rId8"/>
          <a:stretch>
            <a:fillRect/>
          </a:stretch>
        </p:blipFill>
        <p:spPr>
          <a:xfrm>
            <a:off x="3704279" y="947414"/>
            <a:ext cx="7802582" cy="4735015"/>
          </a:xfrm>
          <a:prstGeom prst="rect">
            <a:avLst/>
          </a:prstGeom>
          <a:ln>
            <a:solidFill>
              <a:schemeClr val="tx1"/>
            </a:solidFill>
          </a:ln>
        </p:spPr>
      </p:pic>
    </p:spTree>
    <p:extLst>
      <p:ext uri="{BB962C8B-B14F-4D97-AF65-F5344CB8AC3E}">
        <p14:creationId xmlns:p14="http://schemas.microsoft.com/office/powerpoint/2010/main" val="323434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dissolv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dissolve">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325783B-3E3A-AA57-FBDD-59D5009DDFE3}"/>
              </a:ext>
            </a:extLst>
          </p:cNvPr>
          <p:cNvSpPr txBox="1">
            <a:spLocks/>
          </p:cNvSpPr>
          <p:nvPr/>
        </p:nvSpPr>
        <p:spPr>
          <a:xfrm>
            <a:off x="715320" y="355599"/>
            <a:ext cx="10515600" cy="4958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lang="en-US" sz="2800" b="1" i="0" kern="1200" dirty="0">
                <a:solidFill>
                  <a:schemeClr val="tx1"/>
                </a:solidFill>
                <a:latin typeface="Montserrat SemiBold" pitchFamily="2" charset="77"/>
                <a:ea typeface="+mj-ea"/>
                <a:cs typeface="+mj-cs"/>
              </a:defRPr>
            </a:lvl1pPr>
          </a:lstStyle>
          <a:p>
            <a:r>
              <a:rPr lang="es-ES_tradnl" sz="4000" b="0" dirty="0"/>
              <a:t>Actividad sugerida</a:t>
            </a:r>
          </a:p>
        </p:txBody>
      </p:sp>
      <p:pic>
        <p:nvPicPr>
          <p:cNvPr id="11" name="Imagen 10">
            <a:extLst>
              <a:ext uri="{FF2B5EF4-FFF2-40B4-BE49-F238E27FC236}">
                <a16:creationId xmlns:a16="http://schemas.microsoft.com/office/drawing/2014/main" id="{14F9A1A2-EA70-FC40-63B3-FC18FD700FF8}"/>
              </a:ext>
            </a:extLst>
          </p:cNvPr>
          <p:cNvPicPr>
            <a:picLocks noChangeAspect="1"/>
          </p:cNvPicPr>
          <p:nvPr/>
        </p:nvPicPr>
        <p:blipFill>
          <a:blip r:embed="rId2"/>
          <a:stretch>
            <a:fillRect/>
          </a:stretch>
        </p:blipFill>
        <p:spPr>
          <a:xfrm>
            <a:off x="2209800" y="6109907"/>
            <a:ext cx="7772400" cy="748093"/>
          </a:xfrm>
          <a:prstGeom prst="rect">
            <a:avLst/>
          </a:prstGeom>
        </p:spPr>
      </p:pic>
      <p:pic>
        <p:nvPicPr>
          <p:cNvPr id="10" name="Imagen 9">
            <a:extLst>
              <a:ext uri="{FF2B5EF4-FFF2-40B4-BE49-F238E27FC236}">
                <a16:creationId xmlns:a16="http://schemas.microsoft.com/office/drawing/2014/main" id="{B7E74613-DFC9-C472-B9F1-51DCC8955304}"/>
              </a:ext>
            </a:extLst>
          </p:cNvPr>
          <p:cNvPicPr>
            <a:picLocks noChangeAspect="1"/>
          </p:cNvPicPr>
          <p:nvPr/>
        </p:nvPicPr>
        <p:blipFill>
          <a:blip r:embed="rId3"/>
          <a:srcRect t="1870" b="3898"/>
          <a:stretch>
            <a:fillRect/>
          </a:stretch>
        </p:blipFill>
        <p:spPr>
          <a:xfrm>
            <a:off x="4284211" y="988063"/>
            <a:ext cx="3623578" cy="5121844"/>
          </a:xfrm>
          <a:prstGeom prst="rect">
            <a:avLst/>
          </a:prstGeom>
        </p:spPr>
      </p:pic>
    </p:spTree>
    <p:extLst>
      <p:ext uri="{BB962C8B-B14F-4D97-AF65-F5344CB8AC3E}">
        <p14:creationId xmlns:p14="http://schemas.microsoft.com/office/powerpoint/2010/main" val="3230575283"/>
      </p:ext>
    </p:extLst>
  </p:cSld>
  <p:clrMapOvr>
    <a:masterClrMapping/>
  </p:clrMapOvr>
</p:sld>
</file>

<file path=ppt/theme/theme1.xml><?xml version="1.0" encoding="utf-8"?>
<a:theme xmlns:a="http://schemas.openxmlformats.org/drawingml/2006/main" name="Tema de Office">
  <a:themeElements>
    <a:clrScheme name="CONECTA">
      <a:dk1>
        <a:srgbClr val="000000"/>
      </a:dk1>
      <a:lt1>
        <a:srgbClr val="FFFFFF"/>
      </a:lt1>
      <a:dk2>
        <a:srgbClr val="6E7071"/>
      </a:dk2>
      <a:lt2>
        <a:srgbClr val="DFE1E0"/>
      </a:lt2>
      <a:accent1>
        <a:srgbClr val="1B5C4E"/>
      </a:accent1>
      <a:accent2>
        <a:srgbClr val="B9955B"/>
      </a:accent2>
      <a:accent3>
        <a:srgbClr val="DAC9A2"/>
      </a:accent3>
      <a:accent4>
        <a:srgbClr val="E7DED1"/>
      </a:accent4>
      <a:accent5>
        <a:srgbClr val="9A9FA2"/>
      </a:accent5>
      <a:accent6>
        <a:srgbClr val="6E7171"/>
      </a:accent6>
      <a:hlink>
        <a:srgbClr val="B9945D"/>
      </a:hlink>
      <a:folHlink>
        <a:srgbClr val="DAC9A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3503</TotalTime>
  <Words>2037</Words>
  <Application>Microsoft Macintosh PowerPoint</Application>
  <PresentationFormat>Panorámica</PresentationFormat>
  <Paragraphs>322</Paragraphs>
  <Slides>37</Slides>
  <Notes>13</Notes>
  <HiddenSlides>0</HiddenSlides>
  <MMClips>2</MMClips>
  <ScaleCrop>false</ScaleCrop>
  <HeadingPairs>
    <vt:vector size="6" baseType="variant">
      <vt:variant>
        <vt:lpstr>Fuentes usadas</vt:lpstr>
      </vt:variant>
      <vt:variant>
        <vt:i4>15</vt:i4>
      </vt:variant>
      <vt:variant>
        <vt:lpstr>Tema</vt:lpstr>
      </vt:variant>
      <vt:variant>
        <vt:i4>1</vt:i4>
      </vt:variant>
      <vt:variant>
        <vt:lpstr>Títulos de diapositiva</vt:lpstr>
      </vt:variant>
      <vt:variant>
        <vt:i4>37</vt:i4>
      </vt:variant>
    </vt:vector>
  </HeadingPairs>
  <TitlesOfParts>
    <vt:vector size="53" baseType="lpstr">
      <vt:lpstr>Andale Mono</vt:lpstr>
      <vt:lpstr>Aptos</vt:lpstr>
      <vt:lpstr>Arial</vt:lpstr>
      <vt:lpstr>Baskerville</vt:lpstr>
      <vt:lpstr>Baskerville Display PT</vt:lpstr>
      <vt:lpstr>Calibri</vt:lpstr>
      <vt:lpstr>Courier New</vt:lpstr>
      <vt:lpstr>EB Garamond Regular</vt:lpstr>
      <vt:lpstr>Lato Light</vt:lpstr>
      <vt:lpstr>Montserrat</vt:lpstr>
      <vt:lpstr>Montserrat Bold</vt:lpstr>
      <vt:lpstr>Montserrat SemiBold</vt:lpstr>
      <vt:lpstr>Times New Roman</vt:lpstr>
      <vt:lpstr>Tipo de letra del sistema</vt:lpstr>
      <vt:lpstr>Wingdings</vt:lpstr>
      <vt:lpstr>Tema de Office</vt:lpstr>
      <vt:lpstr>Presentación de PowerPoint</vt:lpstr>
      <vt:lpstr>Presentación de PowerPoint</vt:lpstr>
      <vt:lpstr>PARÁMETROS BIOLÓGICOS</vt:lpstr>
      <vt:lpstr>Coliformes totales</vt:lpstr>
      <vt:lpstr>Coliformes totales</vt:lpstr>
      <vt:lpstr>Presentación de PowerPoint</vt:lpstr>
      <vt:lpstr>Presentación de PowerPoint</vt:lpstr>
      <vt:lpstr>Presentación de PowerPoint</vt:lpstr>
      <vt:lpstr>Presentación de PowerPoint</vt:lpstr>
      <vt:lpstr>Macroinvertebrados acuáticos como indicadores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subject/>
  <dc:creator>Paulina Cerna</dc:creator>
  <cp:keywords/>
  <dc:description/>
  <cp:lastModifiedBy>Arantza Daw</cp:lastModifiedBy>
  <cp:revision>51</cp:revision>
  <dcterms:created xsi:type="dcterms:W3CDTF">2022-02-10T16:21:34Z</dcterms:created>
  <dcterms:modified xsi:type="dcterms:W3CDTF">2026-02-17T18:01:58Z</dcterms:modified>
  <cp:category/>
</cp:coreProperties>
</file>